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League Spartan" charset="1" panose="00000800000000000000"/>
      <p:regular r:id="rId36"/>
    </p:embeddedFont>
    <p:embeddedFont>
      <p:font typeface="Canva Sans Bold" charset="1" panose="020B0803030501040103"/>
      <p:regular r:id="rId37"/>
    </p:embeddedFont>
    <p:embeddedFont>
      <p:font typeface="Eastman Grotesque Bold" charset="1" panose="00000800000000000000"/>
      <p:regular r:id="rId38"/>
    </p:embeddedFont>
    <p:embeddedFont>
      <p:font typeface="Eastman Grotesque" charset="1" panose="00000500000000000000"/>
      <p:regular r:id="rId39"/>
    </p:embeddedFont>
    <p:embeddedFont>
      <p:font typeface="Canva Sans" charset="1" panose="020B0503030501040103"/>
      <p:regular r:id="rId40"/>
    </p:embeddedFont>
    <p:embeddedFont>
      <p:font typeface="Helios Extended" charset="1" panose="02000505040000020004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0.jpe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17" Target="../media/image59.png" Type="http://schemas.openxmlformats.org/officeDocument/2006/relationships/image"/><Relationship Id="rId18" Target="../media/image60.png" Type="http://schemas.openxmlformats.org/officeDocument/2006/relationships/image"/><Relationship Id="rId19" Target="../media/image61.png" Type="http://schemas.openxmlformats.org/officeDocument/2006/relationships/image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2" Target="../media/image62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Relationship Id="rId5" Target="../media/image56.png" Type="http://schemas.openxmlformats.org/officeDocument/2006/relationships/image"/><Relationship Id="rId6" Target="../media/image57.png" Type="http://schemas.openxmlformats.org/officeDocument/2006/relationships/image"/><Relationship Id="rId7" Target="../media/image9.pn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png" Type="http://schemas.openxmlformats.org/officeDocument/2006/relationships/image"/><Relationship Id="rId13" Target="../media/image55.png" Type="http://schemas.openxmlformats.org/officeDocument/2006/relationships/image"/><Relationship Id="rId14" Target="../media/image56.png" Type="http://schemas.openxmlformats.org/officeDocument/2006/relationships/image"/><Relationship Id="rId15" Target="../media/image57.png" Type="http://schemas.openxmlformats.org/officeDocument/2006/relationships/image"/><Relationship Id="rId16" Target="../media/image58.png" Type="http://schemas.openxmlformats.org/officeDocument/2006/relationships/image"/><Relationship Id="rId17" Target="../media/image59.png" Type="http://schemas.openxmlformats.org/officeDocument/2006/relationships/image"/><Relationship Id="rId18" Target="../media/image60.png" Type="http://schemas.openxmlformats.org/officeDocument/2006/relationships/image"/><Relationship Id="rId19" Target="../media/image61.png" Type="http://schemas.openxmlformats.org/officeDocument/2006/relationships/image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Relationship Id="rId9" Target="../media/image5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pn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15" Target="../media/image83.png" Type="http://schemas.openxmlformats.org/officeDocument/2006/relationships/image"/><Relationship Id="rId16" Target="../media/image49.png" Type="http://schemas.openxmlformats.org/officeDocument/2006/relationships/image"/><Relationship Id="rId17" Target="../media/image45.png" Type="http://schemas.openxmlformats.org/officeDocument/2006/relationships/image"/><Relationship Id="rId18" Target="../media/image51.png" Type="http://schemas.openxmlformats.org/officeDocument/2006/relationships/image"/><Relationship Id="rId19" Target="../media/image52.png" Type="http://schemas.openxmlformats.org/officeDocument/2006/relationships/image"/><Relationship Id="rId2" Target="../media/image70.png" Type="http://schemas.openxmlformats.org/officeDocument/2006/relationships/image"/><Relationship Id="rId3" Target="../media/image71.pn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50.png" Type="http://schemas.openxmlformats.org/officeDocument/2006/relationships/image"/><Relationship Id="rId8" Target="../media/image85.jpe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Relationship Id="rId4" Target="../media/image89.png" Type="http://schemas.openxmlformats.org/officeDocument/2006/relationships/image"/><Relationship Id="rId5" Target="../media/image90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2" Target="../media/image91.png" Type="http://schemas.openxmlformats.org/officeDocument/2006/relationships/image"/><Relationship Id="rId3" Target="../media/image92.png" Type="http://schemas.openxmlformats.org/officeDocument/2006/relationships/image"/><Relationship Id="rId4" Target="../media/image93.png" Type="http://schemas.openxmlformats.org/officeDocument/2006/relationships/image"/><Relationship Id="rId5" Target="../media/image94.png" Type="http://schemas.openxmlformats.org/officeDocument/2006/relationships/image"/><Relationship Id="rId6" Target="../media/image95.png" Type="http://schemas.openxmlformats.org/officeDocument/2006/relationships/image"/><Relationship Id="rId7" Target="../media/image96.png" Type="http://schemas.openxmlformats.org/officeDocument/2006/relationships/image"/><Relationship Id="rId8" Target="../media/image97.pn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8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57.png" Type="http://schemas.openxmlformats.org/officeDocument/2006/relationships/image"/><Relationship Id="rId4" Target="../media/image38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Relationship Id="rId5" Target="../media/image10.jpe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5400000">
            <a:off x="11955470" y="3954470"/>
            <a:ext cx="8464534" cy="4200525"/>
          </a:xfrm>
          <a:custGeom>
            <a:avLst/>
            <a:gdLst/>
            <a:ahLst/>
            <a:cxnLst/>
            <a:rect r="r" b="b" t="t" l="l"/>
            <a:pathLst>
              <a:path h="4200525" w="8464534">
                <a:moveTo>
                  <a:pt x="8464535" y="4200525"/>
                </a:moveTo>
                <a:lnTo>
                  <a:pt x="0" y="4200525"/>
                </a:lnTo>
                <a:lnTo>
                  <a:pt x="0" y="0"/>
                </a:lnTo>
                <a:lnTo>
                  <a:pt x="8464535" y="0"/>
                </a:lnTo>
                <a:lnTo>
                  <a:pt x="8464535" y="4200525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2125471" y="2129237"/>
            <a:ext cx="8453547" cy="4195073"/>
          </a:xfrm>
          <a:custGeom>
            <a:avLst/>
            <a:gdLst/>
            <a:ahLst/>
            <a:cxnLst/>
            <a:rect r="r" b="b" t="t" l="l"/>
            <a:pathLst>
              <a:path h="4195073" w="8453547">
                <a:moveTo>
                  <a:pt x="0" y="0"/>
                </a:moveTo>
                <a:lnTo>
                  <a:pt x="8453547" y="0"/>
                </a:lnTo>
                <a:lnTo>
                  <a:pt x="8453547" y="4195073"/>
                </a:lnTo>
                <a:lnTo>
                  <a:pt x="0" y="4195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-230652" y="8646074"/>
            <a:ext cx="3750688" cy="3281852"/>
            <a:chOff x="0" y="0"/>
            <a:chExt cx="812800" cy="711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>
                <a:alpha val="4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5400000">
            <a:off x="14771730" y="-1640926"/>
            <a:ext cx="3750688" cy="3281852"/>
            <a:chOff x="0" y="0"/>
            <a:chExt cx="812800" cy="711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C3F60">
                <a:alpha val="4274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27000" y="263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239924" y="2900310"/>
            <a:ext cx="13361456" cy="3361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spc="320">
                <a:solidFill>
                  <a:srgbClr val="0B1320"/>
                </a:solidFill>
                <a:latin typeface="League Spartan"/>
              </a:rPr>
              <a:t>HUMAN-AI COLLABORATION IN GENERATING CALMING ART FOR HOSPITALS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4923" y="6375770"/>
            <a:ext cx="1635437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Using both pretrained &amp; scratch-trained models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76" y="4735813"/>
            <a:ext cx="18275071" cy="1998425"/>
          </a:xfrm>
          <a:custGeom>
            <a:avLst/>
            <a:gdLst/>
            <a:ahLst/>
            <a:cxnLst/>
            <a:rect r="r" b="b" t="t" l="l"/>
            <a:pathLst>
              <a:path h="1998425" w="18275071">
                <a:moveTo>
                  <a:pt x="0" y="0"/>
                </a:moveTo>
                <a:lnTo>
                  <a:pt x="18275070" y="0"/>
                </a:lnTo>
                <a:lnTo>
                  <a:pt x="18275070" y="1998425"/>
                </a:lnTo>
                <a:lnTo>
                  <a:pt x="0" y="1998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565925"/>
            <a:ext cx="18352546" cy="2169888"/>
          </a:xfrm>
          <a:custGeom>
            <a:avLst/>
            <a:gdLst/>
            <a:ahLst/>
            <a:cxnLst/>
            <a:rect r="r" b="b" t="t" l="l"/>
            <a:pathLst>
              <a:path h="2169888" w="18352546">
                <a:moveTo>
                  <a:pt x="0" y="0"/>
                </a:moveTo>
                <a:lnTo>
                  <a:pt x="18352546" y="0"/>
                </a:lnTo>
                <a:lnTo>
                  <a:pt x="18352546" y="2169888"/>
                </a:lnTo>
                <a:lnTo>
                  <a:pt x="0" y="21698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546" y="6858063"/>
            <a:ext cx="18288000" cy="3743386"/>
          </a:xfrm>
          <a:custGeom>
            <a:avLst/>
            <a:gdLst/>
            <a:ahLst/>
            <a:cxnLst/>
            <a:rect r="r" b="b" t="t" l="l"/>
            <a:pathLst>
              <a:path h="3743386" w="18288000">
                <a:moveTo>
                  <a:pt x="0" y="0"/>
                </a:moveTo>
                <a:lnTo>
                  <a:pt x="18288000" y="0"/>
                </a:lnTo>
                <a:lnTo>
                  <a:pt x="18288000" y="3743386"/>
                </a:lnTo>
                <a:lnTo>
                  <a:pt x="0" y="3743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8288000" cy="2254766"/>
          </a:xfrm>
          <a:custGeom>
            <a:avLst/>
            <a:gdLst/>
            <a:ahLst/>
            <a:cxnLst/>
            <a:rect r="r" b="b" t="t" l="l"/>
            <a:pathLst>
              <a:path h="2254766" w="18288000">
                <a:moveTo>
                  <a:pt x="0" y="0"/>
                </a:moveTo>
                <a:lnTo>
                  <a:pt x="18288000" y="0"/>
                </a:lnTo>
                <a:lnTo>
                  <a:pt x="18288000" y="2254766"/>
                </a:lnTo>
                <a:lnTo>
                  <a:pt x="0" y="2254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819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5571888" y="4150661"/>
            <a:ext cx="1921561" cy="504273"/>
            <a:chOff x="0" y="0"/>
            <a:chExt cx="506090" cy="13281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6090" cy="132813"/>
            </a:xfrm>
            <a:custGeom>
              <a:avLst/>
              <a:gdLst/>
              <a:ahLst/>
              <a:cxnLst/>
              <a:rect r="r" b="b" t="t" l="l"/>
              <a:pathLst>
                <a:path h="132813" w="506090">
                  <a:moveTo>
                    <a:pt x="0" y="0"/>
                  </a:moveTo>
                  <a:lnTo>
                    <a:pt x="506090" y="0"/>
                  </a:lnTo>
                  <a:lnTo>
                    <a:pt x="506090" y="132813"/>
                  </a:lnTo>
                  <a:lnTo>
                    <a:pt x="0" y="132813"/>
                  </a:lnTo>
                  <a:close/>
                </a:path>
              </a:pathLst>
            </a:custGeom>
            <a:solidFill>
              <a:srgbClr val="FF3131">
                <a:alpha val="22745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06090" cy="1804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76363" y="4209291"/>
            <a:ext cx="2112791" cy="483748"/>
            <a:chOff x="0" y="0"/>
            <a:chExt cx="556455" cy="1274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455" cy="127407"/>
            </a:xfrm>
            <a:custGeom>
              <a:avLst/>
              <a:gdLst/>
              <a:ahLst/>
              <a:cxnLst/>
              <a:rect r="r" b="b" t="t" l="l"/>
              <a:pathLst>
                <a:path h="127407" w="556455">
                  <a:moveTo>
                    <a:pt x="0" y="0"/>
                  </a:moveTo>
                  <a:lnTo>
                    <a:pt x="556455" y="0"/>
                  </a:lnTo>
                  <a:lnTo>
                    <a:pt x="556455" y="127407"/>
                  </a:lnTo>
                  <a:lnTo>
                    <a:pt x="0" y="127407"/>
                  </a:lnTo>
                  <a:close/>
                </a:path>
              </a:pathLst>
            </a:custGeom>
            <a:solidFill>
              <a:srgbClr val="FF3131">
                <a:alpha val="2274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556455" cy="175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999609" y="7048563"/>
            <a:ext cx="1962612" cy="432752"/>
            <a:chOff x="0" y="0"/>
            <a:chExt cx="516902" cy="1139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16902" cy="113976"/>
            </a:xfrm>
            <a:custGeom>
              <a:avLst/>
              <a:gdLst/>
              <a:ahLst/>
              <a:cxnLst/>
              <a:rect r="r" b="b" t="t" l="l"/>
              <a:pathLst>
                <a:path h="113976" w="516902">
                  <a:moveTo>
                    <a:pt x="0" y="0"/>
                  </a:moveTo>
                  <a:lnTo>
                    <a:pt x="516902" y="0"/>
                  </a:lnTo>
                  <a:lnTo>
                    <a:pt x="516902" y="113976"/>
                  </a:lnTo>
                  <a:lnTo>
                    <a:pt x="0" y="113976"/>
                  </a:lnTo>
                  <a:close/>
                </a:path>
              </a:pathLst>
            </a:custGeom>
            <a:solidFill>
              <a:srgbClr val="FF3131">
                <a:alpha val="2274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516902" cy="16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945004" y="3692293"/>
            <a:ext cx="1962612" cy="432752"/>
            <a:chOff x="0" y="0"/>
            <a:chExt cx="516902" cy="11397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16902" cy="113976"/>
            </a:xfrm>
            <a:custGeom>
              <a:avLst/>
              <a:gdLst/>
              <a:ahLst/>
              <a:cxnLst/>
              <a:rect r="r" b="b" t="t" l="l"/>
              <a:pathLst>
                <a:path h="113976" w="516902">
                  <a:moveTo>
                    <a:pt x="0" y="0"/>
                  </a:moveTo>
                  <a:lnTo>
                    <a:pt x="516902" y="0"/>
                  </a:lnTo>
                  <a:lnTo>
                    <a:pt x="516902" y="113976"/>
                  </a:lnTo>
                  <a:lnTo>
                    <a:pt x="0" y="113976"/>
                  </a:lnTo>
                  <a:close/>
                </a:path>
              </a:pathLst>
            </a:custGeom>
            <a:solidFill>
              <a:srgbClr val="FF3131">
                <a:alpha val="22745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516902" cy="1616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93270" y="3088174"/>
            <a:ext cx="15293520" cy="481687"/>
            <a:chOff x="0" y="0"/>
            <a:chExt cx="4027923" cy="12686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027923" cy="126864"/>
            </a:xfrm>
            <a:custGeom>
              <a:avLst/>
              <a:gdLst/>
              <a:ahLst/>
              <a:cxnLst/>
              <a:rect r="r" b="b" t="t" l="l"/>
              <a:pathLst>
                <a:path h="126864" w="4027923">
                  <a:moveTo>
                    <a:pt x="0" y="0"/>
                  </a:moveTo>
                  <a:lnTo>
                    <a:pt x="4027923" y="0"/>
                  </a:lnTo>
                  <a:lnTo>
                    <a:pt x="4027923" y="126864"/>
                  </a:lnTo>
                  <a:lnTo>
                    <a:pt x="0" y="126864"/>
                  </a:lnTo>
                  <a:close/>
                </a:path>
              </a:pathLst>
            </a:custGeom>
            <a:solidFill>
              <a:srgbClr val="FFFD31">
                <a:alpha val="24706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4027923" cy="1744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101191" y="6252551"/>
            <a:ext cx="5003875" cy="462637"/>
            <a:chOff x="0" y="0"/>
            <a:chExt cx="1317893" cy="12184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17893" cy="121847"/>
            </a:xfrm>
            <a:custGeom>
              <a:avLst/>
              <a:gdLst/>
              <a:ahLst/>
              <a:cxnLst/>
              <a:rect r="r" b="b" t="t" l="l"/>
              <a:pathLst>
                <a:path h="121847" w="1317893">
                  <a:moveTo>
                    <a:pt x="0" y="0"/>
                  </a:moveTo>
                  <a:lnTo>
                    <a:pt x="1317893" y="0"/>
                  </a:lnTo>
                  <a:lnTo>
                    <a:pt x="1317893" y="121847"/>
                  </a:lnTo>
                  <a:lnTo>
                    <a:pt x="0" y="121847"/>
                  </a:lnTo>
                  <a:close/>
                </a:path>
              </a:pathLst>
            </a:custGeom>
            <a:solidFill>
              <a:srgbClr val="FFFD31">
                <a:alpha val="2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317893" cy="1694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119288" y="7944381"/>
            <a:ext cx="6700442" cy="498635"/>
            <a:chOff x="0" y="0"/>
            <a:chExt cx="1764726" cy="13132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64726" cy="131328"/>
            </a:xfrm>
            <a:custGeom>
              <a:avLst/>
              <a:gdLst/>
              <a:ahLst/>
              <a:cxnLst/>
              <a:rect r="r" b="b" t="t" l="l"/>
              <a:pathLst>
                <a:path h="131328" w="1764726">
                  <a:moveTo>
                    <a:pt x="0" y="0"/>
                  </a:moveTo>
                  <a:lnTo>
                    <a:pt x="1764726" y="0"/>
                  </a:lnTo>
                  <a:lnTo>
                    <a:pt x="1764726" y="131328"/>
                  </a:lnTo>
                  <a:lnTo>
                    <a:pt x="0" y="131328"/>
                  </a:lnTo>
                  <a:close/>
                </a:path>
              </a:pathLst>
            </a:custGeom>
            <a:solidFill>
              <a:srgbClr val="FFFD31">
                <a:alpha val="2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764726" cy="178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233430" y="2122308"/>
            <a:ext cx="8473610" cy="390321"/>
            <a:chOff x="0" y="0"/>
            <a:chExt cx="2231733" cy="10280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231733" cy="102801"/>
            </a:xfrm>
            <a:custGeom>
              <a:avLst/>
              <a:gdLst/>
              <a:ahLst/>
              <a:cxnLst/>
              <a:rect r="r" b="b" t="t" l="l"/>
              <a:pathLst>
                <a:path h="102801" w="2231733">
                  <a:moveTo>
                    <a:pt x="0" y="0"/>
                  </a:moveTo>
                  <a:lnTo>
                    <a:pt x="2231733" y="0"/>
                  </a:lnTo>
                  <a:lnTo>
                    <a:pt x="2231733" y="102801"/>
                  </a:lnTo>
                  <a:lnTo>
                    <a:pt x="0" y="102801"/>
                  </a:lnTo>
                  <a:close/>
                </a:path>
              </a:pathLst>
            </a:custGeom>
            <a:solidFill>
              <a:srgbClr val="FFFD31">
                <a:alpha val="29804"/>
              </a:srgbClr>
            </a:solidFill>
            <a:ln w="19050" cap="sq">
              <a:solidFill>
                <a:srgbClr val="000000">
                  <a:alpha val="29804"/>
                </a:srgbClr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2231733" cy="150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348867" y="2084208"/>
            <a:ext cx="8278267" cy="40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46">
                <a:solidFill>
                  <a:srgbClr val="000000"/>
                </a:solidFill>
                <a:latin typeface="Canva Sans Bold"/>
              </a:rPr>
              <a:t>evidence that shows that certain elements are calming</a:t>
            </a:r>
          </a:p>
        </p:txBody>
      </p:sp>
      <p:sp>
        <p:nvSpPr>
          <p:cNvPr name="AutoShape 31" id="31"/>
          <p:cNvSpPr/>
          <p:nvPr/>
        </p:nvSpPr>
        <p:spPr>
          <a:xfrm>
            <a:off x="11547035" y="2489328"/>
            <a:ext cx="0" cy="59884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79592" y="4724430"/>
            <a:ext cx="416139" cy="41613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37310" y="2405187"/>
            <a:ext cx="2622614" cy="715679"/>
            <a:chOff x="0" y="0"/>
            <a:chExt cx="812800" cy="2218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21803"/>
            </a:xfrm>
            <a:custGeom>
              <a:avLst/>
              <a:gdLst/>
              <a:ahLst/>
              <a:cxnLst/>
              <a:rect r="r" b="b" t="t" l="l"/>
              <a:pathLst>
                <a:path h="2218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1803"/>
                  </a:lnTo>
                  <a:lnTo>
                    <a:pt x="0" y="221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278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Canva Sans Bold"/>
                </a:rPr>
                <a:t>b</a:t>
              </a:r>
              <a:r>
                <a:rPr lang="en-US" sz="2900">
                  <a:solidFill>
                    <a:srgbClr val="000000"/>
                  </a:solidFill>
                  <a:latin typeface="Canva Sans Bold"/>
                </a:rPr>
                <a:t>onsai trees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37310" y="3527555"/>
            <a:ext cx="2622614" cy="715679"/>
            <a:chOff x="0" y="0"/>
            <a:chExt cx="812800" cy="22180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21803"/>
            </a:xfrm>
            <a:custGeom>
              <a:avLst/>
              <a:gdLst/>
              <a:ahLst/>
              <a:cxnLst/>
              <a:rect r="r" b="b" t="t" l="l"/>
              <a:pathLst>
                <a:path h="2218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1803"/>
                  </a:lnTo>
                  <a:lnTo>
                    <a:pt x="0" y="221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278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Canva Sans Bold"/>
                </a:rPr>
                <a:t>G</a:t>
              </a:r>
              <a:r>
                <a:rPr lang="en-US" sz="2900">
                  <a:solidFill>
                    <a:srgbClr val="000000"/>
                  </a:solidFill>
                  <a:latin typeface="Canva Sans Bold"/>
                </a:rPr>
                <a:t>rass/ Plants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37310" y="5689443"/>
            <a:ext cx="2622614" cy="715679"/>
            <a:chOff x="0" y="0"/>
            <a:chExt cx="812800" cy="2218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221803"/>
            </a:xfrm>
            <a:custGeom>
              <a:avLst/>
              <a:gdLst/>
              <a:ahLst/>
              <a:cxnLst/>
              <a:rect r="r" b="b" t="t" l="l"/>
              <a:pathLst>
                <a:path h="2218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1803"/>
                  </a:lnTo>
                  <a:lnTo>
                    <a:pt x="0" y="221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278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Canva Sans Bold"/>
                </a:rPr>
                <a:t>R</a:t>
              </a:r>
              <a:r>
                <a:rPr lang="en-US" sz="2900">
                  <a:solidFill>
                    <a:srgbClr val="000000"/>
                  </a:solidFill>
                  <a:latin typeface="Canva Sans Bold"/>
                </a:rPr>
                <a:t>oses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37310" y="4573033"/>
            <a:ext cx="2622614" cy="715679"/>
            <a:chOff x="0" y="0"/>
            <a:chExt cx="812800" cy="2218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221803"/>
            </a:xfrm>
            <a:custGeom>
              <a:avLst/>
              <a:gdLst/>
              <a:ahLst/>
              <a:cxnLst/>
              <a:rect r="r" b="b" t="t" l="l"/>
              <a:pathLst>
                <a:path h="2218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1803"/>
                  </a:lnTo>
                  <a:lnTo>
                    <a:pt x="0" y="221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12800" cy="278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Canva Sans Bold"/>
                </a:rPr>
                <a:t>F</a:t>
              </a:r>
              <a:r>
                <a:rPr lang="en-US" sz="2900">
                  <a:solidFill>
                    <a:srgbClr val="000000"/>
                  </a:solidFill>
                  <a:latin typeface="Canva Sans Bold"/>
                </a:rPr>
                <a:t>orest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361181" y="2405187"/>
            <a:ext cx="2153329" cy="2116615"/>
            <a:chOff x="0" y="0"/>
            <a:chExt cx="221611" cy="21783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FF66C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72078" y="2405187"/>
            <a:ext cx="9637574" cy="5047108"/>
          </a:xfrm>
          <a:custGeom>
            <a:avLst/>
            <a:gdLst/>
            <a:ahLst/>
            <a:cxnLst/>
            <a:rect r="r" b="b" t="t" l="l"/>
            <a:pathLst>
              <a:path h="5047108" w="9637574">
                <a:moveTo>
                  <a:pt x="0" y="0"/>
                </a:moveTo>
                <a:lnTo>
                  <a:pt x="9637573" y="0"/>
                </a:lnTo>
                <a:lnTo>
                  <a:pt x="9637573" y="5047108"/>
                </a:lnTo>
                <a:lnTo>
                  <a:pt x="0" y="5047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4367102" y="4780579"/>
            <a:ext cx="416139" cy="416139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783241" y="2856708"/>
            <a:ext cx="3309208" cy="1266304"/>
            <a:chOff x="0" y="0"/>
            <a:chExt cx="812800" cy="31102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311027"/>
            </a:xfrm>
            <a:custGeom>
              <a:avLst/>
              <a:gdLst/>
              <a:ahLst/>
              <a:cxnLst/>
              <a:rect r="r" b="b" t="t" l="l"/>
              <a:pathLst>
                <a:path h="311027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311027"/>
                  </a:lnTo>
                  <a:lnTo>
                    <a:pt x="0" y="3110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114300"/>
              <a:ext cx="812800" cy="425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8400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Canva Sans Bold"/>
                </a:rPr>
                <a:t>AI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5129178" y="4704379"/>
            <a:ext cx="2617334" cy="275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5"/>
              </a:lnSpc>
            </a:pPr>
            <a:r>
              <a:rPr lang="en-US" sz="3925">
                <a:solidFill>
                  <a:srgbClr val="000000"/>
                </a:solidFill>
                <a:latin typeface="Canva Sans Bold"/>
              </a:rPr>
              <a:t>+50 images</a:t>
            </a:r>
          </a:p>
          <a:p>
            <a:pPr algn="ctr">
              <a:lnSpc>
                <a:spcPts val="5495"/>
              </a:lnSpc>
            </a:pPr>
            <a:r>
              <a:rPr lang="en-US" sz="3925">
                <a:solidFill>
                  <a:srgbClr val="000000"/>
                </a:solidFill>
                <a:latin typeface="Canva Sans Bold"/>
              </a:rPr>
              <a:t>generated by AI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1083736" y="332741"/>
            <a:ext cx="9929614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/>
              </a:rPr>
              <a:t>(1) research characteristics 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1137310" y="6736616"/>
            <a:ext cx="2622614" cy="715679"/>
            <a:chOff x="0" y="0"/>
            <a:chExt cx="812800" cy="221803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221803"/>
            </a:xfrm>
            <a:custGeom>
              <a:avLst/>
              <a:gdLst/>
              <a:ahLst/>
              <a:cxnLst/>
              <a:rect r="r" b="b" t="t" l="l"/>
              <a:pathLst>
                <a:path h="221803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1803"/>
                  </a:lnTo>
                  <a:lnTo>
                    <a:pt x="0" y="2218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812800" cy="2789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60"/>
                </a:lnSpc>
                <a:spcBef>
                  <a:spcPct val="0"/>
                </a:spcBef>
              </a:pPr>
              <a:r>
                <a:rPr lang="en-US" sz="2900">
                  <a:solidFill>
                    <a:srgbClr val="000000"/>
                  </a:solidFill>
                  <a:latin typeface="Canva Sans Bold"/>
                </a:rPr>
                <a:t>blues/ greens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85987" y="4444167"/>
            <a:ext cx="1752291" cy="175229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D31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67104" y="1641343"/>
            <a:ext cx="2889702" cy="2085402"/>
          </a:xfrm>
          <a:custGeom>
            <a:avLst/>
            <a:gdLst/>
            <a:ahLst/>
            <a:cxnLst/>
            <a:rect r="r" b="b" t="t" l="l"/>
            <a:pathLst>
              <a:path h="2085402" w="2889702">
                <a:moveTo>
                  <a:pt x="0" y="0"/>
                </a:moveTo>
                <a:lnTo>
                  <a:pt x="2889702" y="0"/>
                </a:lnTo>
                <a:lnTo>
                  <a:pt x="2889702" y="2085402"/>
                </a:lnTo>
                <a:lnTo>
                  <a:pt x="0" y="2085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24596" y="4427768"/>
            <a:ext cx="2109191" cy="1708419"/>
            <a:chOff x="0" y="0"/>
            <a:chExt cx="1003472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03472" cy="812800"/>
            </a:xfrm>
            <a:custGeom>
              <a:avLst/>
              <a:gdLst/>
              <a:ahLst/>
              <a:cxnLst/>
              <a:rect r="r" b="b" t="t" l="l"/>
              <a:pathLst>
                <a:path h="812800" w="1003472">
                  <a:moveTo>
                    <a:pt x="0" y="0"/>
                  </a:moveTo>
                  <a:lnTo>
                    <a:pt x="1003472" y="0"/>
                  </a:lnTo>
                  <a:lnTo>
                    <a:pt x="100347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003472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25835" y="4489353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7" y="0"/>
                </a:lnTo>
                <a:lnTo>
                  <a:pt x="519327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12345" y="4489353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7" y="0"/>
                </a:lnTo>
                <a:lnTo>
                  <a:pt x="519327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15558" y="4478255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7" y="0"/>
                </a:lnTo>
                <a:lnTo>
                  <a:pt x="519327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38338" y="5071121"/>
            <a:ext cx="519326" cy="526414"/>
          </a:xfrm>
          <a:custGeom>
            <a:avLst/>
            <a:gdLst/>
            <a:ahLst/>
            <a:cxnLst/>
            <a:rect r="r" b="b" t="t" l="l"/>
            <a:pathLst>
              <a:path h="526414" w="519326">
                <a:moveTo>
                  <a:pt x="0" y="0"/>
                </a:moveTo>
                <a:lnTo>
                  <a:pt x="519326" y="0"/>
                </a:lnTo>
                <a:lnTo>
                  <a:pt x="519326" y="526414"/>
                </a:lnTo>
                <a:lnTo>
                  <a:pt x="0" y="526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9900" r="-77514" b="-2799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37534" y="5049933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6" y="0"/>
                </a:lnTo>
                <a:lnTo>
                  <a:pt x="519326" y="547602"/>
                </a:lnTo>
                <a:lnTo>
                  <a:pt x="0" y="54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115558" y="5049933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7" y="0"/>
                </a:lnTo>
                <a:lnTo>
                  <a:pt x="519327" y="547602"/>
                </a:lnTo>
                <a:lnTo>
                  <a:pt x="0" y="54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38338" y="5580334"/>
            <a:ext cx="519326" cy="494684"/>
          </a:xfrm>
          <a:custGeom>
            <a:avLst/>
            <a:gdLst/>
            <a:ahLst/>
            <a:cxnLst/>
            <a:rect r="r" b="b" t="t" l="l"/>
            <a:pathLst>
              <a:path h="494684" w="519326">
                <a:moveTo>
                  <a:pt x="0" y="0"/>
                </a:moveTo>
                <a:lnTo>
                  <a:pt x="519326" y="0"/>
                </a:lnTo>
                <a:lnTo>
                  <a:pt x="519326" y="494684"/>
                </a:lnTo>
                <a:lnTo>
                  <a:pt x="0" y="49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42353" r="-77514" b="-3631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41551" y="5570581"/>
            <a:ext cx="519326" cy="504437"/>
          </a:xfrm>
          <a:custGeom>
            <a:avLst/>
            <a:gdLst/>
            <a:ahLst/>
            <a:cxnLst/>
            <a:rect r="r" b="b" t="t" l="l"/>
            <a:pathLst>
              <a:path h="504437" w="519326">
                <a:moveTo>
                  <a:pt x="0" y="0"/>
                </a:moveTo>
                <a:lnTo>
                  <a:pt x="519326" y="0"/>
                </a:lnTo>
                <a:lnTo>
                  <a:pt x="519326" y="504437"/>
                </a:lnTo>
                <a:lnTo>
                  <a:pt x="0" y="504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438" r="-77514" b="-3777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48325" y="5573410"/>
            <a:ext cx="519326" cy="508532"/>
          </a:xfrm>
          <a:custGeom>
            <a:avLst/>
            <a:gdLst/>
            <a:ahLst/>
            <a:cxnLst/>
            <a:rect r="r" b="b" t="t" l="l"/>
            <a:pathLst>
              <a:path h="508532" w="519326">
                <a:moveTo>
                  <a:pt x="0" y="0"/>
                </a:moveTo>
                <a:lnTo>
                  <a:pt x="519326" y="0"/>
                </a:lnTo>
                <a:lnTo>
                  <a:pt x="519326" y="508532"/>
                </a:lnTo>
                <a:lnTo>
                  <a:pt x="0" y="50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137" r="-77514" b="-3666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123271" y="4489353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78213" t="-26589" r="-77514" b="-2533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6809781" y="4489353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78213" t="-26589" r="-77514" b="-2533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512994" y="4478255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78213" t="-26589" r="-77514" b="-25334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135773" y="5071121"/>
            <a:ext cx="519326" cy="526414"/>
          </a:xfrm>
          <a:custGeom>
            <a:avLst/>
            <a:gdLst/>
            <a:ahLst/>
            <a:cxnLst/>
            <a:rect r="r" b="b" t="t" l="l"/>
            <a:pathLst>
              <a:path h="526414" w="519326">
                <a:moveTo>
                  <a:pt x="0" y="0"/>
                </a:moveTo>
                <a:lnTo>
                  <a:pt x="519327" y="0"/>
                </a:lnTo>
                <a:lnTo>
                  <a:pt x="519327" y="526414"/>
                </a:lnTo>
                <a:lnTo>
                  <a:pt x="0" y="526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78213" t="-39900" r="-77514" b="-27998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834969" y="5049933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7" y="0"/>
                </a:lnTo>
                <a:lnTo>
                  <a:pt x="519327" y="547602"/>
                </a:lnTo>
                <a:lnTo>
                  <a:pt x="0" y="54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78213" t="-34487" r="-77514" b="-2691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512994" y="5049933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6" y="0"/>
                </a:lnTo>
                <a:lnTo>
                  <a:pt x="519326" y="547602"/>
                </a:lnTo>
                <a:lnTo>
                  <a:pt x="0" y="54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78213" t="-34487" r="-77514" b="-26915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135773" y="5580334"/>
            <a:ext cx="519326" cy="494684"/>
          </a:xfrm>
          <a:custGeom>
            <a:avLst/>
            <a:gdLst/>
            <a:ahLst/>
            <a:cxnLst/>
            <a:rect r="r" b="b" t="t" l="l"/>
            <a:pathLst>
              <a:path h="494684" w="519326">
                <a:moveTo>
                  <a:pt x="0" y="0"/>
                </a:moveTo>
                <a:lnTo>
                  <a:pt x="519327" y="0"/>
                </a:lnTo>
                <a:lnTo>
                  <a:pt x="519327" y="494684"/>
                </a:lnTo>
                <a:lnTo>
                  <a:pt x="0" y="49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78213" t="-42353" r="-77514" b="-36315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838986" y="5570581"/>
            <a:ext cx="519326" cy="504437"/>
          </a:xfrm>
          <a:custGeom>
            <a:avLst/>
            <a:gdLst/>
            <a:ahLst/>
            <a:cxnLst/>
            <a:rect r="r" b="b" t="t" l="l"/>
            <a:pathLst>
              <a:path h="504437" w="519326">
                <a:moveTo>
                  <a:pt x="0" y="0"/>
                </a:moveTo>
                <a:lnTo>
                  <a:pt x="519327" y="0"/>
                </a:lnTo>
                <a:lnTo>
                  <a:pt x="519327" y="504437"/>
                </a:lnTo>
                <a:lnTo>
                  <a:pt x="0" y="504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78213" t="-37438" r="-77514" b="-37775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545760" y="5573410"/>
            <a:ext cx="519326" cy="508532"/>
          </a:xfrm>
          <a:custGeom>
            <a:avLst/>
            <a:gdLst/>
            <a:ahLst/>
            <a:cxnLst/>
            <a:rect r="r" b="b" t="t" l="l"/>
            <a:pathLst>
              <a:path h="508532" w="519326">
                <a:moveTo>
                  <a:pt x="0" y="0"/>
                </a:moveTo>
                <a:lnTo>
                  <a:pt x="519327" y="0"/>
                </a:lnTo>
                <a:lnTo>
                  <a:pt x="519327" y="508532"/>
                </a:lnTo>
                <a:lnTo>
                  <a:pt x="0" y="50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 l="-78213" t="-37137" r="-77514" b="-36666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022031" y="4427768"/>
            <a:ext cx="2109191" cy="1708419"/>
            <a:chOff x="0" y="0"/>
            <a:chExt cx="1003472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003472" cy="812800"/>
            </a:xfrm>
            <a:custGeom>
              <a:avLst/>
              <a:gdLst/>
              <a:ahLst/>
              <a:cxnLst/>
              <a:rect r="r" b="b" t="t" l="l"/>
              <a:pathLst>
                <a:path h="812800" w="1003472">
                  <a:moveTo>
                    <a:pt x="0" y="0"/>
                  </a:moveTo>
                  <a:lnTo>
                    <a:pt x="1003472" y="0"/>
                  </a:lnTo>
                  <a:lnTo>
                    <a:pt x="100347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003472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659879" y="5532709"/>
            <a:ext cx="225555" cy="4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3131"/>
                </a:solidFill>
                <a:latin typeface="Canva Sans Bold"/>
              </a:rPr>
              <a:t>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150125" y="5012398"/>
            <a:ext cx="425874" cy="4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3131"/>
                </a:solidFill>
                <a:latin typeface="Canva Sans Bold"/>
              </a:rPr>
              <a:t>10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545760" y="5002929"/>
            <a:ext cx="425874" cy="4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3131"/>
                </a:solidFill>
                <a:latin typeface="Canva Sans Bold"/>
              </a:rPr>
              <a:t>10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252248" y="5522956"/>
            <a:ext cx="212937" cy="4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3131"/>
                </a:solidFill>
                <a:latin typeface="Canva Sans Bold"/>
              </a:rPr>
              <a:t>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964359" y="5527262"/>
            <a:ext cx="224536" cy="4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3131"/>
                </a:solidFill>
                <a:latin typeface="Canva Sans Bold"/>
              </a:rPr>
              <a:t>9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6766139" y="5505238"/>
            <a:ext cx="603985" cy="603985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6767265" y="6318471"/>
            <a:ext cx="667838" cy="667838"/>
          </a:xfrm>
          <a:custGeom>
            <a:avLst/>
            <a:gdLst/>
            <a:ahLst/>
            <a:cxnLst/>
            <a:rect r="r" b="b" t="t" l="l"/>
            <a:pathLst>
              <a:path h="667838" w="667838">
                <a:moveTo>
                  <a:pt x="0" y="0"/>
                </a:moveTo>
                <a:lnTo>
                  <a:pt x="667838" y="0"/>
                </a:lnTo>
                <a:lnTo>
                  <a:pt x="667838" y="667838"/>
                </a:lnTo>
                <a:lnTo>
                  <a:pt x="0" y="667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6135773" y="7201031"/>
            <a:ext cx="1960466" cy="2004621"/>
          </a:xfrm>
          <a:custGeom>
            <a:avLst/>
            <a:gdLst/>
            <a:ahLst/>
            <a:cxnLst/>
            <a:rect r="r" b="b" t="t" l="l"/>
            <a:pathLst>
              <a:path h="2004621" w="1960466">
                <a:moveTo>
                  <a:pt x="0" y="0"/>
                </a:moveTo>
                <a:lnTo>
                  <a:pt x="1960467" y="0"/>
                </a:lnTo>
                <a:lnTo>
                  <a:pt x="1960467" y="2004620"/>
                </a:lnTo>
                <a:lnTo>
                  <a:pt x="0" y="2004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-417316" y="6210575"/>
            <a:ext cx="4164460" cy="382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232">
                <a:solidFill>
                  <a:srgbClr val="000000"/>
                </a:solidFill>
                <a:latin typeface="Canva Sans Bold"/>
              </a:rPr>
              <a:t>+50 Images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82937" y="4900664"/>
            <a:ext cx="1411475" cy="149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3"/>
              </a:lnSpc>
            </a:pPr>
            <a:r>
              <a:rPr lang="en-US" sz="4631">
                <a:solidFill>
                  <a:srgbClr val="000000"/>
                </a:solidFill>
                <a:latin typeface="Canva Sans Bold"/>
              </a:rPr>
              <a:t>AI </a:t>
            </a:r>
          </a:p>
          <a:p>
            <a:pPr algn="ctr">
              <a:lnSpc>
                <a:spcPts val="5575"/>
              </a:lnSpc>
            </a:pPr>
            <a:r>
              <a:rPr lang="en-US" sz="3982">
                <a:solidFill>
                  <a:srgbClr val="000000"/>
                </a:solidFill>
                <a:latin typeface="Canva Sans Bold"/>
              </a:rPr>
              <a:t>  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-681144" y="332741"/>
            <a:ext cx="8945252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000000"/>
                </a:solidFill>
                <a:latin typeface="Canva Sans Bold"/>
              </a:rPr>
              <a:t>(*) assessment and insignts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967459" y="6280371"/>
            <a:ext cx="2789348" cy="75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169">
                <a:solidFill>
                  <a:srgbClr val="000000"/>
                </a:solidFill>
                <a:latin typeface="Canva Sans Bold"/>
              </a:rPr>
              <a:t>(scores images based on research)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270666" y="4461511"/>
            <a:ext cx="176102" cy="4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3131"/>
                </a:solidFill>
                <a:latin typeface="Canva Sans Bold"/>
              </a:rPr>
              <a:t>7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6981393" y="5002308"/>
            <a:ext cx="176102" cy="4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3131"/>
                </a:solidFill>
                <a:latin typeface="Canva Sans Bold"/>
              </a:rPr>
              <a:t>7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650319" y="4461511"/>
            <a:ext cx="225555" cy="4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3131"/>
                </a:solidFill>
                <a:latin typeface="Canva Sans Bold"/>
              </a:rPr>
              <a:t>6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940091" y="4452578"/>
            <a:ext cx="209254" cy="464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33"/>
              </a:lnSpc>
            </a:pPr>
            <a:r>
              <a:rPr lang="en-US" sz="2738">
                <a:solidFill>
                  <a:srgbClr val="FF3131"/>
                </a:solidFill>
                <a:latin typeface="Canva Sans Bold"/>
              </a:rPr>
              <a:t>5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8905820" y="4466274"/>
            <a:ext cx="1573266" cy="1634274"/>
          </a:xfrm>
          <a:custGeom>
            <a:avLst/>
            <a:gdLst/>
            <a:ahLst/>
            <a:cxnLst/>
            <a:rect r="r" b="b" t="t" l="l"/>
            <a:pathLst>
              <a:path h="1634274" w="1573266">
                <a:moveTo>
                  <a:pt x="0" y="0"/>
                </a:moveTo>
                <a:lnTo>
                  <a:pt x="1573266" y="0"/>
                </a:lnTo>
                <a:lnTo>
                  <a:pt x="1573266" y="1634274"/>
                </a:lnTo>
                <a:lnTo>
                  <a:pt x="0" y="16342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74812" t="-64173" r="-75114" b="-76423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7512994" y="6171096"/>
            <a:ext cx="3891317" cy="37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3"/>
              </a:lnSpc>
            </a:pPr>
            <a:r>
              <a:rPr lang="en-US" sz="2252">
                <a:solidFill>
                  <a:srgbClr val="000000"/>
                </a:solidFill>
                <a:latin typeface="Canva Sans Bold"/>
              </a:rPr>
              <a:t>keywords</a:t>
            </a:r>
          </a:p>
        </p:txBody>
      </p:sp>
      <p:grpSp>
        <p:nvGrpSpPr>
          <p:cNvPr name="Group 50" id="50"/>
          <p:cNvGrpSpPr/>
          <p:nvPr/>
        </p:nvGrpSpPr>
        <p:grpSpPr>
          <a:xfrm rot="0">
            <a:off x="11262756" y="4500203"/>
            <a:ext cx="1752291" cy="1752291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66C4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2" id="5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1485200" y="4927547"/>
            <a:ext cx="1411475" cy="1496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3"/>
              </a:lnSpc>
            </a:pPr>
            <a:r>
              <a:rPr lang="en-US" sz="4631">
                <a:solidFill>
                  <a:srgbClr val="000000"/>
                </a:solidFill>
                <a:latin typeface="Canva Sans Bold"/>
              </a:rPr>
              <a:t>AI </a:t>
            </a:r>
          </a:p>
          <a:p>
            <a:pPr algn="ctr">
              <a:lnSpc>
                <a:spcPts val="5575"/>
              </a:lnSpc>
            </a:pPr>
            <a:r>
              <a:rPr lang="en-US" sz="3982">
                <a:solidFill>
                  <a:srgbClr val="000000"/>
                </a:solidFill>
                <a:latin typeface="Canva Sans Bold"/>
              </a:rPr>
              <a:t>  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744228" y="6373251"/>
            <a:ext cx="2789348" cy="75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6"/>
              </a:lnSpc>
            </a:pPr>
            <a:r>
              <a:rPr lang="en-US" sz="2169">
                <a:solidFill>
                  <a:srgbClr val="000000"/>
                </a:solidFill>
                <a:latin typeface="Canva Sans Bold"/>
              </a:rPr>
              <a:t>(text to image generation)</a:t>
            </a:r>
          </a:p>
        </p:txBody>
      </p:sp>
      <p:sp>
        <p:nvSpPr>
          <p:cNvPr name="Freeform 55" id="55"/>
          <p:cNvSpPr/>
          <p:nvPr/>
        </p:nvSpPr>
        <p:spPr>
          <a:xfrm flipH="false" flipV="false" rot="0">
            <a:off x="13960158" y="3829704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9"/>
                </a:lnTo>
                <a:lnTo>
                  <a:pt x="0" y="58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4561164" y="3829704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7" y="0"/>
                </a:lnTo>
                <a:lnTo>
                  <a:pt x="519327" y="581769"/>
                </a:lnTo>
                <a:lnTo>
                  <a:pt x="0" y="58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5213960" y="3818606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3972661" y="4411473"/>
            <a:ext cx="519326" cy="526414"/>
          </a:xfrm>
          <a:custGeom>
            <a:avLst/>
            <a:gdLst/>
            <a:ahLst/>
            <a:cxnLst/>
            <a:rect r="r" b="b" t="t" l="l"/>
            <a:pathLst>
              <a:path h="526414" w="519326">
                <a:moveTo>
                  <a:pt x="0" y="0"/>
                </a:moveTo>
                <a:lnTo>
                  <a:pt x="519326" y="0"/>
                </a:lnTo>
                <a:lnTo>
                  <a:pt x="519326" y="526414"/>
                </a:lnTo>
                <a:lnTo>
                  <a:pt x="0" y="526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9900" r="-77514" b="-27998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4586352" y="4390284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7" y="0"/>
                </a:lnTo>
                <a:lnTo>
                  <a:pt x="519327" y="547603"/>
                </a:lnTo>
                <a:lnTo>
                  <a:pt x="0" y="547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15213960" y="4390284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6" y="0"/>
                </a:lnTo>
                <a:lnTo>
                  <a:pt x="519326" y="547603"/>
                </a:lnTo>
                <a:lnTo>
                  <a:pt x="0" y="547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13972661" y="4920685"/>
            <a:ext cx="519326" cy="494684"/>
          </a:xfrm>
          <a:custGeom>
            <a:avLst/>
            <a:gdLst/>
            <a:ahLst/>
            <a:cxnLst/>
            <a:rect r="r" b="b" t="t" l="l"/>
            <a:pathLst>
              <a:path h="494684" w="519326">
                <a:moveTo>
                  <a:pt x="0" y="0"/>
                </a:moveTo>
                <a:lnTo>
                  <a:pt x="519326" y="0"/>
                </a:lnTo>
                <a:lnTo>
                  <a:pt x="519326" y="494684"/>
                </a:lnTo>
                <a:lnTo>
                  <a:pt x="0" y="49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42353" r="-77514" b="-36315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4590369" y="4910932"/>
            <a:ext cx="519326" cy="504437"/>
          </a:xfrm>
          <a:custGeom>
            <a:avLst/>
            <a:gdLst/>
            <a:ahLst/>
            <a:cxnLst/>
            <a:rect r="r" b="b" t="t" l="l"/>
            <a:pathLst>
              <a:path h="504437" w="519326">
                <a:moveTo>
                  <a:pt x="0" y="0"/>
                </a:moveTo>
                <a:lnTo>
                  <a:pt x="519327" y="0"/>
                </a:lnTo>
                <a:lnTo>
                  <a:pt x="519327" y="504437"/>
                </a:lnTo>
                <a:lnTo>
                  <a:pt x="0" y="504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438" r="-77514" b="-37775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15246727" y="4913761"/>
            <a:ext cx="519326" cy="508532"/>
          </a:xfrm>
          <a:custGeom>
            <a:avLst/>
            <a:gdLst/>
            <a:ahLst/>
            <a:cxnLst/>
            <a:rect r="r" b="b" t="t" l="l"/>
            <a:pathLst>
              <a:path h="508532" w="519326">
                <a:moveTo>
                  <a:pt x="0" y="0"/>
                </a:moveTo>
                <a:lnTo>
                  <a:pt x="519326" y="0"/>
                </a:lnTo>
                <a:lnTo>
                  <a:pt x="519326" y="508532"/>
                </a:lnTo>
                <a:lnTo>
                  <a:pt x="0" y="50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137" r="-77514" b="-36666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15852849" y="3822780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16458971" y="3829704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7" y="0"/>
                </a:lnTo>
                <a:lnTo>
                  <a:pt x="519327" y="581769"/>
                </a:lnTo>
                <a:lnTo>
                  <a:pt x="0" y="58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17094154" y="3818606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67" id="67"/>
          <p:cNvSpPr/>
          <p:nvPr/>
        </p:nvSpPr>
        <p:spPr>
          <a:xfrm flipH="false" flipV="false" rot="0">
            <a:off x="15865352" y="4404548"/>
            <a:ext cx="519326" cy="526414"/>
          </a:xfrm>
          <a:custGeom>
            <a:avLst/>
            <a:gdLst/>
            <a:ahLst/>
            <a:cxnLst/>
            <a:rect r="r" b="b" t="t" l="l"/>
            <a:pathLst>
              <a:path h="526414" w="519326">
                <a:moveTo>
                  <a:pt x="0" y="0"/>
                </a:moveTo>
                <a:lnTo>
                  <a:pt x="519326" y="0"/>
                </a:lnTo>
                <a:lnTo>
                  <a:pt x="519326" y="526414"/>
                </a:lnTo>
                <a:lnTo>
                  <a:pt x="0" y="526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9900" r="-77514" b="-27998"/>
            </a:stretch>
          </a:blipFill>
        </p:spPr>
      </p:sp>
      <p:sp>
        <p:nvSpPr>
          <p:cNvPr name="Freeform 68" id="68"/>
          <p:cNvSpPr/>
          <p:nvPr/>
        </p:nvSpPr>
        <p:spPr>
          <a:xfrm flipH="false" flipV="false" rot="0">
            <a:off x="16484159" y="4390284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7" y="0"/>
                </a:lnTo>
                <a:lnTo>
                  <a:pt x="519327" y="547603"/>
                </a:lnTo>
                <a:lnTo>
                  <a:pt x="0" y="547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0">
            <a:off x="17094154" y="4390284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6" y="0"/>
                </a:lnTo>
                <a:lnTo>
                  <a:pt x="519326" y="547603"/>
                </a:lnTo>
                <a:lnTo>
                  <a:pt x="0" y="547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15865352" y="4913761"/>
            <a:ext cx="519326" cy="494684"/>
          </a:xfrm>
          <a:custGeom>
            <a:avLst/>
            <a:gdLst/>
            <a:ahLst/>
            <a:cxnLst/>
            <a:rect r="r" b="b" t="t" l="l"/>
            <a:pathLst>
              <a:path h="494684" w="519326">
                <a:moveTo>
                  <a:pt x="0" y="0"/>
                </a:moveTo>
                <a:lnTo>
                  <a:pt x="519326" y="0"/>
                </a:lnTo>
                <a:lnTo>
                  <a:pt x="519326" y="494684"/>
                </a:lnTo>
                <a:lnTo>
                  <a:pt x="0" y="49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42353" r="-77514" b="-36315"/>
            </a:stretch>
          </a:blipFill>
        </p:spPr>
      </p:sp>
      <p:sp>
        <p:nvSpPr>
          <p:cNvPr name="Freeform 71" id="71"/>
          <p:cNvSpPr/>
          <p:nvPr/>
        </p:nvSpPr>
        <p:spPr>
          <a:xfrm flipH="false" flipV="false" rot="0">
            <a:off x="16488177" y="4910932"/>
            <a:ext cx="519326" cy="504437"/>
          </a:xfrm>
          <a:custGeom>
            <a:avLst/>
            <a:gdLst/>
            <a:ahLst/>
            <a:cxnLst/>
            <a:rect r="r" b="b" t="t" l="l"/>
            <a:pathLst>
              <a:path h="504437" w="519326">
                <a:moveTo>
                  <a:pt x="0" y="0"/>
                </a:moveTo>
                <a:lnTo>
                  <a:pt x="519326" y="0"/>
                </a:lnTo>
                <a:lnTo>
                  <a:pt x="519326" y="504437"/>
                </a:lnTo>
                <a:lnTo>
                  <a:pt x="0" y="504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438" r="-77514" b="-37775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7126921" y="4913761"/>
            <a:ext cx="519326" cy="508532"/>
          </a:xfrm>
          <a:custGeom>
            <a:avLst/>
            <a:gdLst/>
            <a:ahLst/>
            <a:cxnLst/>
            <a:rect r="r" b="b" t="t" l="l"/>
            <a:pathLst>
              <a:path h="508532" w="519326">
                <a:moveTo>
                  <a:pt x="0" y="0"/>
                </a:moveTo>
                <a:lnTo>
                  <a:pt x="519326" y="0"/>
                </a:lnTo>
                <a:lnTo>
                  <a:pt x="519326" y="508532"/>
                </a:lnTo>
                <a:lnTo>
                  <a:pt x="0" y="50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137" r="-77514" b="-36666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0">
            <a:off x="13990274" y="5455682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14591280" y="5455682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15244076" y="5444584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4002777" y="6037450"/>
            <a:ext cx="519326" cy="526414"/>
          </a:xfrm>
          <a:custGeom>
            <a:avLst/>
            <a:gdLst/>
            <a:ahLst/>
            <a:cxnLst/>
            <a:rect r="r" b="b" t="t" l="l"/>
            <a:pathLst>
              <a:path h="526414" w="519326">
                <a:moveTo>
                  <a:pt x="0" y="0"/>
                </a:moveTo>
                <a:lnTo>
                  <a:pt x="519326" y="0"/>
                </a:lnTo>
                <a:lnTo>
                  <a:pt x="519326" y="526414"/>
                </a:lnTo>
                <a:lnTo>
                  <a:pt x="0" y="526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9900" r="-77514" b="-27998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14616468" y="6016262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7" y="0"/>
                </a:lnTo>
                <a:lnTo>
                  <a:pt x="519327" y="547602"/>
                </a:lnTo>
                <a:lnTo>
                  <a:pt x="0" y="54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78" id="78"/>
          <p:cNvSpPr/>
          <p:nvPr/>
        </p:nvSpPr>
        <p:spPr>
          <a:xfrm flipH="false" flipV="false" rot="0">
            <a:off x="15244076" y="6016262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6" y="0"/>
                </a:lnTo>
                <a:lnTo>
                  <a:pt x="519326" y="547602"/>
                </a:lnTo>
                <a:lnTo>
                  <a:pt x="0" y="54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4002777" y="6546663"/>
            <a:ext cx="519326" cy="494684"/>
          </a:xfrm>
          <a:custGeom>
            <a:avLst/>
            <a:gdLst/>
            <a:ahLst/>
            <a:cxnLst/>
            <a:rect r="r" b="b" t="t" l="l"/>
            <a:pathLst>
              <a:path h="494684" w="519326">
                <a:moveTo>
                  <a:pt x="0" y="0"/>
                </a:moveTo>
                <a:lnTo>
                  <a:pt x="519326" y="0"/>
                </a:lnTo>
                <a:lnTo>
                  <a:pt x="519326" y="494684"/>
                </a:lnTo>
                <a:lnTo>
                  <a:pt x="0" y="49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42353" r="-77514" b="-36315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0">
            <a:off x="14620485" y="6536910"/>
            <a:ext cx="519326" cy="504437"/>
          </a:xfrm>
          <a:custGeom>
            <a:avLst/>
            <a:gdLst/>
            <a:ahLst/>
            <a:cxnLst/>
            <a:rect r="r" b="b" t="t" l="l"/>
            <a:pathLst>
              <a:path h="504437" w="519326">
                <a:moveTo>
                  <a:pt x="0" y="0"/>
                </a:moveTo>
                <a:lnTo>
                  <a:pt x="519327" y="0"/>
                </a:lnTo>
                <a:lnTo>
                  <a:pt x="519327" y="504437"/>
                </a:lnTo>
                <a:lnTo>
                  <a:pt x="0" y="504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438" r="-77514" b="-37775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15276843" y="6539739"/>
            <a:ext cx="519326" cy="508532"/>
          </a:xfrm>
          <a:custGeom>
            <a:avLst/>
            <a:gdLst/>
            <a:ahLst/>
            <a:cxnLst/>
            <a:rect r="r" b="b" t="t" l="l"/>
            <a:pathLst>
              <a:path h="508532" w="519326">
                <a:moveTo>
                  <a:pt x="0" y="0"/>
                </a:moveTo>
                <a:lnTo>
                  <a:pt x="519326" y="0"/>
                </a:lnTo>
                <a:lnTo>
                  <a:pt x="519326" y="508532"/>
                </a:lnTo>
                <a:lnTo>
                  <a:pt x="0" y="50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137" r="-77514" b="-36666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15865352" y="5466780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0">
            <a:off x="16471474" y="5473704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7" y="0"/>
                </a:lnTo>
                <a:lnTo>
                  <a:pt x="519327" y="581769"/>
                </a:lnTo>
                <a:lnTo>
                  <a:pt x="0" y="581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84" id="84"/>
          <p:cNvSpPr/>
          <p:nvPr/>
        </p:nvSpPr>
        <p:spPr>
          <a:xfrm flipH="false" flipV="false" rot="0">
            <a:off x="17106657" y="5462606"/>
            <a:ext cx="519326" cy="581768"/>
          </a:xfrm>
          <a:custGeom>
            <a:avLst/>
            <a:gdLst/>
            <a:ahLst/>
            <a:cxnLst/>
            <a:rect r="r" b="b" t="t" l="l"/>
            <a:pathLst>
              <a:path h="581768" w="519326">
                <a:moveTo>
                  <a:pt x="0" y="0"/>
                </a:moveTo>
                <a:lnTo>
                  <a:pt x="519326" y="0"/>
                </a:lnTo>
                <a:lnTo>
                  <a:pt x="519326" y="581768"/>
                </a:lnTo>
                <a:lnTo>
                  <a:pt x="0" y="5817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85" id="85"/>
          <p:cNvSpPr/>
          <p:nvPr/>
        </p:nvSpPr>
        <p:spPr>
          <a:xfrm flipH="false" flipV="false" rot="0">
            <a:off x="15877855" y="6048548"/>
            <a:ext cx="519326" cy="526414"/>
          </a:xfrm>
          <a:custGeom>
            <a:avLst/>
            <a:gdLst/>
            <a:ahLst/>
            <a:cxnLst/>
            <a:rect r="r" b="b" t="t" l="l"/>
            <a:pathLst>
              <a:path h="526414" w="519326">
                <a:moveTo>
                  <a:pt x="0" y="0"/>
                </a:moveTo>
                <a:lnTo>
                  <a:pt x="519326" y="0"/>
                </a:lnTo>
                <a:lnTo>
                  <a:pt x="519326" y="526415"/>
                </a:lnTo>
                <a:lnTo>
                  <a:pt x="0" y="526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9900" r="-77514" b="-27998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16496662" y="6034285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7" y="0"/>
                </a:lnTo>
                <a:lnTo>
                  <a:pt x="519327" y="547602"/>
                </a:lnTo>
                <a:lnTo>
                  <a:pt x="0" y="54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17106657" y="6034285"/>
            <a:ext cx="519326" cy="547602"/>
          </a:xfrm>
          <a:custGeom>
            <a:avLst/>
            <a:gdLst/>
            <a:ahLst/>
            <a:cxnLst/>
            <a:rect r="r" b="b" t="t" l="l"/>
            <a:pathLst>
              <a:path h="547602" w="519326">
                <a:moveTo>
                  <a:pt x="0" y="0"/>
                </a:moveTo>
                <a:lnTo>
                  <a:pt x="519326" y="0"/>
                </a:lnTo>
                <a:lnTo>
                  <a:pt x="519326" y="547602"/>
                </a:lnTo>
                <a:lnTo>
                  <a:pt x="0" y="54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15877855" y="6557761"/>
            <a:ext cx="519326" cy="494684"/>
          </a:xfrm>
          <a:custGeom>
            <a:avLst/>
            <a:gdLst/>
            <a:ahLst/>
            <a:cxnLst/>
            <a:rect r="r" b="b" t="t" l="l"/>
            <a:pathLst>
              <a:path h="494684" w="519326">
                <a:moveTo>
                  <a:pt x="0" y="0"/>
                </a:moveTo>
                <a:lnTo>
                  <a:pt x="519326" y="0"/>
                </a:lnTo>
                <a:lnTo>
                  <a:pt x="519326" y="494684"/>
                </a:lnTo>
                <a:lnTo>
                  <a:pt x="0" y="4946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42353" r="-77514" b="-36315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0">
            <a:off x="16500679" y="6554932"/>
            <a:ext cx="519326" cy="504437"/>
          </a:xfrm>
          <a:custGeom>
            <a:avLst/>
            <a:gdLst/>
            <a:ahLst/>
            <a:cxnLst/>
            <a:rect r="r" b="b" t="t" l="l"/>
            <a:pathLst>
              <a:path h="504437" w="519326">
                <a:moveTo>
                  <a:pt x="0" y="0"/>
                </a:moveTo>
                <a:lnTo>
                  <a:pt x="519327" y="0"/>
                </a:lnTo>
                <a:lnTo>
                  <a:pt x="519327" y="504437"/>
                </a:lnTo>
                <a:lnTo>
                  <a:pt x="0" y="504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438" r="-77514" b="-37775"/>
            </a:stretch>
          </a:blipFill>
        </p:spPr>
      </p:sp>
      <p:sp>
        <p:nvSpPr>
          <p:cNvPr name="Freeform 90" id="90"/>
          <p:cNvSpPr/>
          <p:nvPr/>
        </p:nvSpPr>
        <p:spPr>
          <a:xfrm flipH="false" flipV="false" rot="0">
            <a:off x="17139424" y="6557761"/>
            <a:ext cx="519326" cy="508532"/>
          </a:xfrm>
          <a:custGeom>
            <a:avLst/>
            <a:gdLst/>
            <a:ahLst/>
            <a:cxnLst/>
            <a:rect r="r" b="b" t="t" l="l"/>
            <a:pathLst>
              <a:path h="508532" w="519326">
                <a:moveTo>
                  <a:pt x="0" y="0"/>
                </a:moveTo>
                <a:lnTo>
                  <a:pt x="519326" y="0"/>
                </a:lnTo>
                <a:lnTo>
                  <a:pt x="519326" y="508532"/>
                </a:lnTo>
                <a:lnTo>
                  <a:pt x="0" y="5085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137" r="-77514" b="-36666"/>
            </a:stretch>
          </a:blipFill>
        </p:spPr>
      </p:sp>
      <p:grpSp>
        <p:nvGrpSpPr>
          <p:cNvPr name="Group 91" id="91"/>
          <p:cNvGrpSpPr/>
          <p:nvPr/>
        </p:nvGrpSpPr>
        <p:grpSpPr>
          <a:xfrm rot="0">
            <a:off x="13807623" y="3707443"/>
            <a:ext cx="3977093" cy="3493587"/>
            <a:chOff x="0" y="0"/>
            <a:chExt cx="1844774" cy="1620500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1844774" cy="1620500"/>
            </a:xfrm>
            <a:custGeom>
              <a:avLst/>
              <a:gdLst/>
              <a:ahLst/>
              <a:cxnLst/>
              <a:rect r="r" b="b" t="t" l="l"/>
              <a:pathLst>
                <a:path h="1620500" w="1844774">
                  <a:moveTo>
                    <a:pt x="0" y="0"/>
                  </a:moveTo>
                  <a:lnTo>
                    <a:pt x="1844774" y="0"/>
                  </a:lnTo>
                  <a:lnTo>
                    <a:pt x="1844774" y="1620500"/>
                  </a:lnTo>
                  <a:lnTo>
                    <a:pt x="0" y="16205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3" id="93"/>
            <p:cNvSpPr txBox="true"/>
            <p:nvPr/>
          </p:nvSpPr>
          <p:spPr>
            <a:xfrm>
              <a:off x="0" y="-47625"/>
              <a:ext cx="1844774" cy="16681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5400000">
            <a:off x="4044564" y="3726745"/>
            <a:ext cx="534782" cy="534782"/>
            <a:chOff x="0" y="0"/>
            <a:chExt cx="812800" cy="81280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5376767" y="5014587"/>
            <a:ext cx="534782" cy="534782"/>
            <a:chOff x="0" y="0"/>
            <a:chExt cx="812800" cy="812800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2840722" y="5030026"/>
            <a:ext cx="534782" cy="534782"/>
            <a:chOff x="0" y="0"/>
            <a:chExt cx="812800" cy="81280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8260119" y="5030026"/>
            <a:ext cx="534782" cy="534782"/>
            <a:chOff x="0" y="0"/>
            <a:chExt cx="812800" cy="812800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10587117" y="5086061"/>
            <a:ext cx="534782" cy="534782"/>
            <a:chOff x="0" y="0"/>
            <a:chExt cx="812800" cy="81280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3162358" y="5141054"/>
            <a:ext cx="534782" cy="534782"/>
            <a:chOff x="0" y="0"/>
            <a:chExt cx="812800" cy="812800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12" id="112"/>
          <p:cNvSpPr txBox="true"/>
          <p:nvPr/>
        </p:nvSpPr>
        <p:spPr>
          <a:xfrm rot="0">
            <a:off x="6440962" y="9167551"/>
            <a:ext cx="1495866" cy="357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1"/>
              </a:lnSpc>
            </a:pPr>
            <a:r>
              <a:rPr lang="en-US" sz="2101">
                <a:solidFill>
                  <a:srgbClr val="000000"/>
                </a:solidFill>
                <a:latin typeface="Canva Sans Bold"/>
              </a:rPr>
              <a:t>description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4970052" y="7162931"/>
            <a:ext cx="1652233" cy="357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1"/>
              </a:lnSpc>
            </a:pPr>
            <a:r>
              <a:rPr lang="en-US" sz="2101">
                <a:solidFill>
                  <a:srgbClr val="000000"/>
                </a:solidFill>
                <a:latin typeface="Canva Sans Bold"/>
              </a:rPr>
              <a:t>+500 images</a:t>
            </a:r>
          </a:p>
        </p:txBody>
      </p:sp>
      <p:grpSp>
        <p:nvGrpSpPr>
          <p:cNvPr name="Group 114" id="114"/>
          <p:cNvGrpSpPr/>
          <p:nvPr/>
        </p:nvGrpSpPr>
        <p:grpSpPr>
          <a:xfrm rot="0">
            <a:off x="6061069" y="4981418"/>
            <a:ext cx="603985" cy="603985"/>
            <a:chOff x="0" y="0"/>
            <a:chExt cx="812800" cy="812800"/>
          </a:xfrm>
        </p:grpSpPr>
        <p:sp>
          <p:nvSpPr>
            <p:cNvPr name="Freeform 115" id="1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6" id="11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17" id="117"/>
          <p:cNvGrpSpPr/>
          <p:nvPr/>
        </p:nvGrpSpPr>
        <p:grpSpPr>
          <a:xfrm rot="0">
            <a:off x="7470664" y="4981418"/>
            <a:ext cx="603985" cy="603985"/>
            <a:chOff x="0" y="0"/>
            <a:chExt cx="812800" cy="812800"/>
          </a:xfrm>
        </p:grpSpPr>
        <p:sp>
          <p:nvSpPr>
            <p:cNvPr name="Freeform 118" id="1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9" id="1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270" y="1405901"/>
            <a:ext cx="10265899" cy="4291909"/>
          </a:xfrm>
          <a:custGeom>
            <a:avLst/>
            <a:gdLst/>
            <a:ahLst/>
            <a:cxnLst/>
            <a:rect r="r" b="b" t="t" l="l"/>
            <a:pathLst>
              <a:path h="4291909" w="10265899">
                <a:moveTo>
                  <a:pt x="0" y="0"/>
                </a:moveTo>
                <a:lnTo>
                  <a:pt x="10265899" y="0"/>
                </a:lnTo>
                <a:lnTo>
                  <a:pt x="10265899" y="4291909"/>
                </a:lnTo>
                <a:lnTo>
                  <a:pt x="0" y="42919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270" y="5697810"/>
            <a:ext cx="10275626" cy="4364332"/>
          </a:xfrm>
          <a:custGeom>
            <a:avLst/>
            <a:gdLst/>
            <a:ahLst/>
            <a:cxnLst/>
            <a:rect r="r" b="b" t="t" l="l"/>
            <a:pathLst>
              <a:path h="4364332" w="10275626">
                <a:moveTo>
                  <a:pt x="0" y="0"/>
                </a:moveTo>
                <a:lnTo>
                  <a:pt x="10275626" y="0"/>
                </a:lnTo>
                <a:lnTo>
                  <a:pt x="10275626" y="4364332"/>
                </a:lnTo>
                <a:lnTo>
                  <a:pt x="0" y="4364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8882" y="3453888"/>
            <a:ext cx="2696502" cy="311676"/>
            <a:chOff x="0" y="0"/>
            <a:chExt cx="812800" cy="939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93948"/>
            </a:xfrm>
            <a:custGeom>
              <a:avLst/>
              <a:gdLst/>
              <a:ahLst/>
              <a:cxnLst/>
              <a:rect r="r" b="b" t="t" l="l"/>
              <a:pathLst>
                <a:path h="9394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93948"/>
                  </a:lnTo>
                  <a:lnTo>
                    <a:pt x="0" y="939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1320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742082" y="3435382"/>
            <a:ext cx="2696502" cy="274663"/>
            <a:chOff x="0" y="0"/>
            <a:chExt cx="812800" cy="8279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287083" y="3435382"/>
            <a:ext cx="2696502" cy="274663"/>
            <a:chOff x="0" y="0"/>
            <a:chExt cx="812800" cy="8279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718667" y="3435382"/>
            <a:ext cx="2696502" cy="274663"/>
            <a:chOff x="0" y="0"/>
            <a:chExt cx="812800" cy="8279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18667" y="1405901"/>
            <a:ext cx="2696502" cy="274663"/>
            <a:chOff x="0" y="0"/>
            <a:chExt cx="812800" cy="8279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184425" y="1405901"/>
            <a:ext cx="2696502" cy="274663"/>
            <a:chOff x="0" y="0"/>
            <a:chExt cx="812800" cy="8279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590581" y="1405901"/>
            <a:ext cx="2696502" cy="274663"/>
            <a:chOff x="0" y="0"/>
            <a:chExt cx="812800" cy="8279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34667" y="5641321"/>
            <a:ext cx="2696502" cy="274663"/>
            <a:chOff x="0" y="0"/>
            <a:chExt cx="812800" cy="8279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9270" y="1405901"/>
            <a:ext cx="2696502" cy="274663"/>
            <a:chOff x="0" y="0"/>
            <a:chExt cx="812800" cy="8279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742082" y="5641321"/>
            <a:ext cx="2696502" cy="274663"/>
            <a:chOff x="0" y="0"/>
            <a:chExt cx="812800" cy="8279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438584" y="5641321"/>
            <a:ext cx="2696502" cy="274663"/>
            <a:chOff x="0" y="0"/>
            <a:chExt cx="812800" cy="82791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718667" y="5641321"/>
            <a:ext cx="2696502" cy="274663"/>
            <a:chOff x="0" y="0"/>
            <a:chExt cx="812800" cy="8279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7728394" y="7846812"/>
            <a:ext cx="2696502" cy="274663"/>
            <a:chOff x="0" y="0"/>
            <a:chExt cx="812800" cy="82791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5184425" y="7846812"/>
            <a:ext cx="2696502" cy="274663"/>
            <a:chOff x="0" y="0"/>
            <a:chExt cx="812800" cy="82791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2590581" y="7846812"/>
            <a:ext cx="2696502" cy="274663"/>
            <a:chOff x="0" y="0"/>
            <a:chExt cx="812800" cy="82791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49270" y="7846812"/>
            <a:ext cx="2696502" cy="274663"/>
            <a:chOff x="0" y="0"/>
            <a:chExt cx="812800" cy="82791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812800" cy="82791"/>
            </a:xfrm>
            <a:custGeom>
              <a:avLst/>
              <a:gdLst/>
              <a:ahLst/>
              <a:cxnLst/>
              <a:rect r="r" b="b" t="t" l="l"/>
              <a:pathLst>
                <a:path h="82791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2791"/>
                  </a:lnTo>
                  <a:lnTo>
                    <a:pt x="0" y="8279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38100"/>
              <a:ext cx="812800" cy="1208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0431479" y="1385399"/>
            <a:ext cx="2642216" cy="8676743"/>
            <a:chOff x="0" y="0"/>
            <a:chExt cx="812800" cy="2669145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2669145"/>
            </a:xfrm>
            <a:custGeom>
              <a:avLst/>
              <a:gdLst/>
              <a:ahLst/>
              <a:cxnLst/>
              <a:rect r="r" b="b" t="t" l="l"/>
              <a:pathLst>
                <a:path h="266914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669145"/>
                  </a:lnTo>
                  <a:lnTo>
                    <a:pt x="0" y="26691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-38100"/>
              <a:ext cx="812800" cy="2707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0496719" y="1668723"/>
            <a:ext cx="2233323" cy="1766658"/>
          </a:xfrm>
          <a:custGeom>
            <a:avLst/>
            <a:gdLst/>
            <a:ahLst/>
            <a:cxnLst/>
            <a:rect r="r" b="b" t="t" l="l"/>
            <a:pathLst>
              <a:path h="1766658" w="2233323">
                <a:moveTo>
                  <a:pt x="0" y="0"/>
                </a:moveTo>
                <a:lnTo>
                  <a:pt x="2233323" y="0"/>
                </a:lnTo>
                <a:lnTo>
                  <a:pt x="2233323" y="1766659"/>
                </a:lnTo>
                <a:lnTo>
                  <a:pt x="0" y="1766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0579841" y="3747057"/>
            <a:ext cx="2150201" cy="1729861"/>
          </a:xfrm>
          <a:custGeom>
            <a:avLst/>
            <a:gdLst/>
            <a:ahLst/>
            <a:cxnLst/>
            <a:rect r="r" b="b" t="t" l="l"/>
            <a:pathLst>
              <a:path h="1729861" w="2150201">
                <a:moveTo>
                  <a:pt x="0" y="0"/>
                </a:moveTo>
                <a:lnTo>
                  <a:pt x="2150201" y="0"/>
                </a:lnTo>
                <a:lnTo>
                  <a:pt x="2150201" y="1729861"/>
                </a:lnTo>
                <a:lnTo>
                  <a:pt x="0" y="1729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579841" y="5919832"/>
            <a:ext cx="2192470" cy="1889967"/>
          </a:xfrm>
          <a:custGeom>
            <a:avLst/>
            <a:gdLst/>
            <a:ahLst/>
            <a:cxnLst/>
            <a:rect r="r" b="b" t="t" l="l"/>
            <a:pathLst>
              <a:path h="1889967" w="2192470">
                <a:moveTo>
                  <a:pt x="0" y="0"/>
                </a:moveTo>
                <a:lnTo>
                  <a:pt x="2192469" y="0"/>
                </a:lnTo>
                <a:lnTo>
                  <a:pt x="2192469" y="1889967"/>
                </a:lnTo>
                <a:lnTo>
                  <a:pt x="0" y="1889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02" r="0" b="-3502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10579841" y="8131755"/>
            <a:ext cx="2230798" cy="1793056"/>
          </a:xfrm>
          <a:custGeom>
            <a:avLst/>
            <a:gdLst/>
            <a:ahLst/>
            <a:cxnLst/>
            <a:rect r="r" b="b" t="t" l="l"/>
            <a:pathLst>
              <a:path h="1793056" w="2230798">
                <a:moveTo>
                  <a:pt x="0" y="0"/>
                </a:moveTo>
                <a:lnTo>
                  <a:pt x="2230798" y="0"/>
                </a:lnTo>
                <a:lnTo>
                  <a:pt x="2230798" y="1793056"/>
                </a:lnTo>
                <a:lnTo>
                  <a:pt x="0" y="17930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5457695" y="8158488"/>
            <a:ext cx="2305705" cy="1839431"/>
          </a:xfrm>
          <a:custGeom>
            <a:avLst/>
            <a:gdLst/>
            <a:ahLst/>
            <a:cxnLst/>
            <a:rect r="r" b="b" t="t" l="l"/>
            <a:pathLst>
              <a:path h="1839431" w="2305705">
                <a:moveTo>
                  <a:pt x="0" y="0"/>
                </a:moveTo>
                <a:lnTo>
                  <a:pt x="2305705" y="0"/>
                </a:lnTo>
                <a:lnTo>
                  <a:pt x="2305705" y="1839431"/>
                </a:lnTo>
                <a:lnTo>
                  <a:pt x="0" y="18394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13331254" y="5507069"/>
            <a:ext cx="4548803" cy="4417743"/>
            <a:chOff x="0" y="0"/>
            <a:chExt cx="836913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36913" cy="812800"/>
            </a:xfrm>
            <a:custGeom>
              <a:avLst/>
              <a:gdLst/>
              <a:ahLst/>
              <a:cxnLst/>
              <a:rect r="r" b="b" t="t" l="l"/>
              <a:pathLst>
                <a:path h="812800" w="836913">
                  <a:moveTo>
                    <a:pt x="0" y="0"/>
                  </a:moveTo>
                  <a:lnTo>
                    <a:pt x="836913" y="0"/>
                  </a:lnTo>
                  <a:lnTo>
                    <a:pt x="83691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66675"/>
              <a:ext cx="836913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3530895" y="1613038"/>
            <a:ext cx="438675" cy="368329"/>
            <a:chOff x="0" y="0"/>
            <a:chExt cx="115536" cy="97009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15536" cy="97009"/>
            </a:xfrm>
            <a:custGeom>
              <a:avLst/>
              <a:gdLst/>
              <a:ahLst/>
              <a:cxnLst/>
              <a:rect r="r" b="b" t="t" l="l"/>
              <a:pathLst>
                <a:path h="97009" w="115536">
                  <a:moveTo>
                    <a:pt x="0" y="0"/>
                  </a:moveTo>
                  <a:lnTo>
                    <a:pt x="115536" y="0"/>
                  </a:lnTo>
                  <a:lnTo>
                    <a:pt x="115536" y="97009"/>
                  </a:lnTo>
                  <a:lnTo>
                    <a:pt x="0" y="97009"/>
                  </a:lnTo>
                  <a:close/>
                </a:path>
              </a:pathLst>
            </a:custGeom>
            <a:solidFill>
              <a:srgbClr val="FF3131"/>
            </a:solid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47625"/>
              <a:ext cx="115536" cy="144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3788332" y="6826715"/>
            <a:ext cx="438675" cy="368329"/>
            <a:chOff x="0" y="0"/>
            <a:chExt cx="115536" cy="97009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15536" cy="97009"/>
            </a:xfrm>
            <a:custGeom>
              <a:avLst/>
              <a:gdLst/>
              <a:ahLst/>
              <a:cxnLst/>
              <a:rect r="r" b="b" t="t" l="l"/>
              <a:pathLst>
                <a:path h="97009" w="115536">
                  <a:moveTo>
                    <a:pt x="0" y="0"/>
                  </a:moveTo>
                  <a:lnTo>
                    <a:pt x="115536" y="0"/>
                  </a:lnTo>
                  <a:lnTo>
                    <a:pt x="115536" y="97009"/>
                  </a:lnTo>
                  <a:lnTo>
                    <a:pt x="0" y="97009"/>
                  </a:lnTo>
                  <a:close/>
                </a:path>
              </a:pathLst>
            </a:custGeom>
            <a:solidFill>
              <a:srgbClr val="15604B"/>
            </a:solidFill>
            <a:ln cap="sq">
              <a:noFill/>
              <a:prstDash val="solid"/>
              <a:miter/>
            </a:ln>
          </p:spPr>
        </p:sp>
        <p:sp>
          <p:nvSpPr>
            <p:cNvPr name="TextBox 68" id="68"/>
            <p:cNvSpPr txBox="true"/>
            <p:nvPr/>
          </p:nvSpPr>
          <p:spPr>
            <a:xfrm>
              <a:off x="0" y="-47625"/>
              <a:ext cx="115536" cy="144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13321345" y="1331875"/>
            <a:ext cx="4558713" cy="3760004"/>
            <a:chOff x="0" y="0"/>
            <a:chExt cx="835756" cy="689328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835756" cy="689328"/>
            </a:xfrm>
            <a:custGeom>
              <a:avLst/>
              <a:gdLst/>
              <a:ahLst/>
              <a:cxnLst/>
              <a:rect r="r" b="b" t="t" l="l"/>
              <a:pathLst>
                <a:path h="689328" w="835756">
                  <a:moveTo>
                    <a:pt x="0" y="0"/>
                  </a:moveTo>
                  <a:lnTo>
                    <a:pt x="835756" y="0"/>
                  </a:lnTo>
                  <a:lnTo>
                    <a:pt x="835756" y="689328"/>
                  </a:lnTo>
                  <a:lnTo>
                    <a:pt x="0" y="6893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1" id="71"/>
            <p:cNvSpPr txBox="true"/>
            <p:nvPr/>
          </p:nvSpPr>
          <p:spPr>
            <a:xfrm>
              <a:off x="0" y="-66675"/>
              <a:ext cx="835756" cy="7560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72" id="72"/>
          <p:cNvSpPr/>
          <p:nvPr/>
        </p:nvSpPr>
        <p:spPr>
          <a:xfrm flipH="false" flipV="false" rot="0">
            <a:off x="296187" y="3765788"/>
            <a:ext cx="2385486" cy="1838520"/>
          </a:xfrm>
          <a:custGeom>
            <a:avLst/>
            <a:gdLst/>
            <a:ahLst/>
            <a:cxnLst/>
            <a:rect r="r" b="b" t="t" l="l"/>
            <a:pathLst>
              <a:path h="1838520" w="2385486">
                <a:moveTo>
                  <a:pt x="0" y="0"/>
                </a:moveTo>
                <a:lnTo>
                  <a:pt x="2385487" y="0"/>
                </a:lnTo>
                <a:lnTo>
                  <a:pt x="2385487" y="1838520"/>
                </a:lnTo>
                <a:lnTo>
                  <a:pt x="0" y="1838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63" t="0" r="-463" b="-16150"/>
            </a:stretch>
          </a:blipFill>
        </p:spPr>
      </p:sp>
      <p:grpSp>
        <p:nvGrpSpPr>
          <p:cNvPr name="Group 73" id="73"/>
          <p:cNvGrpSpPr/>
          <p:nvPr/>
        </p:nvGrpSpPr>
        <p:grpSpPr>
          <a:xfrm rot="0">
            <a:off x="82595" y="7783066"/>
            <a:ext cx="2675891" cy="2357633"/>
            <a:chOff x="0" y="0"/>
            <a:chExt cx="704761" cy="620940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704761" cy="620940"/>
            </a:xfrm>
            <a:custGeom>
              <a:avLst/>
              <a:gdLst/>
              <a:ahLst/>
              <a:cxnLst/>
              <a:rect r="r" b="b" t="t" l="l"/>
              <a:pathLst>
                <a:path h="620940" w="704761">
                  <a:moveTo>
                    <a:pt x="0" y="0"/>
                  </a:moveTo>
                  <a:lnTo>
                    <a:pt x="704761" y="0"/>
                  </a:lnTo>
                  <a:lnTo>
                    <a:pt x="704761" y="620940"/>
                  </a:lnTo>
                  <a:lnTo>
                    <a:pt x="0" y="620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47625"/>
              <a:ext cx="704761" cy="668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76" id="76"/>
          <p:cNvSpPr txBox="true"/>
          <p:nvPr/>
        </p:nvSpPr>
        <p:spPr>
          <a:xfrm rot="0">
            <a:off x="344613" y="1321263"/>
            <a:ext cx="506611" cy="39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7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3023627" y="1284250"/>
            <a:ext cx="521589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2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5457695" y="1284250"/>
            <a:ext cx="531472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3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7962974" y="1284250"/>
            <a:ext cx="54772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9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345019" y="3387757"/>
            <a:ext cx="54772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A:9 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2845772" y="3387757"/>
            <a:ext cx="50650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7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5422914" y="3387757"/>
            <a:ext cx="53784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8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7983585" y="3387757"/>
            <a:ext cx="50650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7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283621" y="5556683"/>
            <a:ext cx="50650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7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2787878" y="5556683"/>
            <a:ext cx="54850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6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5422914" y="5556683"/>
            <a:ext cx="53784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8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7967465" y="5593696"/>
            <a:ext cx="50650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7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263010" y="7716934"/>
            <a:ext cx="54772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9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2825161" y="7762174"/>
            <a:ext cx="54772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9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863511" y="1321263"/>
            <a:ext cx="549325" cy="39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6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4556210" y="1284250"/>
            <a:ext cx="532252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3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7000225" y="1284250"/>
            <a:ext cx="522239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2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9645205" y="1284250"/>
            <a:ext cx="53862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8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1967133" y="3387757"/>
            <a:ext cx="53862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8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4645801" y="3387757"/>
            <a:ext cx="53862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8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7276694" y="3350743"/>
            <a:ext cx="53862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8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9821695" y="3387757"/>
            <a:ext cx="53862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8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2046625" y="5593696"/>
            <a:ext cx="54928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6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4645801" y="5519669"/>
            <a:ext cx="53862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8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7276694" y="5574965"/>
            <a:ext cx="53862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8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9821245" y="5574965"/>
            <a:ext cx="507285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7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2133297" y="7735441"/>
            <a:ext cx="54837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9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4640925" y="7762174"/>
            <a:ext cx="54837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9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7332550" y="7762174"/>
            <a:ext cx="54837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9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9821695" y="7732027"/>
            <a:ext cx="53862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8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5454509" y="7762174"/>
            <a:ext cx="53784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8</a:t>
            </a:r>
          </a:p>
        </p:txBody>
      </p:sp>
      <p:sp>
        <p:nvSpPr>
          <p:cNvPr name="TextBox 107" id="107"/>
          <p:cNvSpPr txBox="true"/>
          <p:nvPr/>
        </p:nvSpPr>
        <p:spPr>
          <a:xfrm rot="0">
            <a:off x="7983585" y="7762174"/>
            <a:ext cx="50650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7</a:t>
            </a:r>
          </a:p>
        </p:txBody>
      </p:sp>
      <p:sp>
        <p:nvSpPr>
          <p:cNvPr name="TextBox 108" id="108"/>
          <p:cNvSpPr txBox="true"/>
          <p:nvPr/>
        </p:nvSpPr>
        <p:spPr>
          <a:xfrm rot="0">
            <a:off x="10610861" y="1284250"/>
            <a:ext cx="531472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3</a:t>
            </a:r>
          </a:p>
        </p:txBody>
      </p:sp>
      <p:sp>
        <p:nvSpPr>
          <p:cNvPr name="TextBox 109" id="109"/>
          <p:cNvSpPr txBox="true"/>
          <p:nvPr/>
        </p:nvSpPr>
        <p:spPr>
          <a:xfrm rot="0">
            <a:off x="12246300" y="1284250"/>
            <a:ext cx="51339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1</a:t>
            </a:r>
          </a:p>
        </p:txBody>
      </p:sp>
      <p:sp>
        <p:nvSpPr>
          <p:cNvPr name="TextBox 110" id="110"/>
          <p:cNvSpPr txBox="true"/>
          <p:nvPr/>
        </p:nvSpPr>
        <p:spPr>
          <a:xfrm rot="0">
            <a:off x="10529311" y="3387757"/>
            <a:ext cx="531472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3</a:t>
            </a:r>
          </a:p>
        </p:txBody>
      </p:sp>
      <p:sp>
        <p:nvSpPr>
          <p:cNvPr name="TextBox 111" id="111"/>
          <p:cNvSpPr txBox="true"/>
          <p:nvPr/>
        </p:nvSpPr>
        <p:spPr>
          <a:xfrm rot="0">
            <a:off x="12199610" y="3387757"/>
            <a:ext cx="522239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2</a:t>
            </a:r>
          </a:p>
        </p:txBody>
      </p:sp>
      <p:sp>
        <p:nvSpPr>
          <p:cNvPr name="TextBox 112" id="112"/>
          <p:cNvSpPr txBox="true"/>
          <p:nvPr/>
        </p:nvSpPr>
        <p:spPr>
          <a:xfrm rot="0">
            <a:off x="10600452" y="5523518"/>
            <a:ext cx="506504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7</a:t>
            </a:r>
          </a:p>
        </p:txBody>
      </p:sp>
      <p:sp>
        <p:nvSpPr>
          <p:cNvPr name="TextBox 113" id="113"/>
          <p:cNvSpPr txBox="true"/>
          <p:nvPr/>
        </p:nvSpPr>
        <p:spPr>
          <a:xfrm rot="0">
            <a:off x="12266683" y="5519669"/>
            <a:ext cx="549287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6</a:t>
            </a:r>
          </a:p>
        </p:txBody>
      </p:sp>
      <p:sp>
        <p:nvSpPr>
          <p:cNvPr name="TextBox 114" id="114"/>
          <p:cNvSpPr txBox="true"/>
          <p:nvPr/>
        </p:nvSpPr>
        <p:spPr>
          <a:xfrm rot="0">
            <a:off x="10587968" y="7762174"/>
            <a:ext cx="531472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FF3131"/>
                </a:solidFill>
                <a:latin typeface="Canva Sans Bold"/>
              </a:rPr>
              <a:t>A: 3</a:t>
            </a:r>
          </a:p>
        </p:txBody>
      </p:sp>
      <p:sp>
        <p:nvSpPr>
          <p:cNvPr name="TextBox 115" id="115"/>
          <p:cNvSpPr txBox="true"/>
          <p:nvPr/>
        </p:nvSpPr>
        <p:spPr>
          <a:xfrm rot="0">
            <a:off x="12280207" y="7762174"/>
            <a:ext cx="522239" cy="396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</a:pPr>
            <a:r>
              <a:rPr lang="en-US" sz="2327">
                <a:solidFill>
                  <a:srgbClr val="15604B"/>
                </a:solidFill>
                <a:latin typeface="Canva Sans Bold"/>
              </a:rPr>
              <a:t>B: 2</a:t>
            </a:r>
          </a:p>
        </p:txBody>
      </p:sp>
      <p:sp>
        <p:nvSpPr>
          <p:cNvPr name="TextBox 116" id="116"/>
          <p:cNvSpPr txBox="true"/>
          <p:nvPr/>
        </p:nvSpPr>
        <p:spPr>
          <a:xfrm rot="0">
            <a:off x="13530895" y="1522394"/>
            <a:ext cx="4143292" cy="3321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FFFFFF"/>
                </a:solidFill>
                <a:latin typeface="Canva Sans Bold"/>
              </a:rPr>
              <a:t>A: </a:t>
            </a:r>
            <a:r>
              <a:rPr lang="en-US" sz="2719">
                <a:solidFill>
                  <a:srgbClr val="000000"/>
                </a:solidFill>
                <a:latin typeface="Canva Sans Bold"/>
              </a:rPr>
              <a:t>rate this image based on how much it matches [ the desciption of my research ] on 1-10</a:t>
            </a:r>
          </a:p>
          <a:p>
            <a:pPr algn="ctr">
              <a:lnSpc>
                <a:spcPts val="3807"/>
              </a:lnSpc>
            </a:pPr>
          </a:p>
          <a:p>
            <a:pPr algn="ctr">
              <a:lnSpc>
                <a:spcPts val="3807"/>
              </a:lnSpc>
            </a:pPr>
            <a:r>
              <a:rPr lang="en-US" sz="2719">
                <a:solidFill>
                  <a:srgbClr val="000000"/>
                </a:solidFill>
                <a:latin typeface="Canva Sans Bold"/>
              </a:rPr>
              <a:t>(description of research here) </a:t>
            </a:r>
          </a:p>
        </p:txBody>
      </p:sp>
      <p:sp>
        <p:nvSpPr>
          <p:cNvPr name="TextBox 117" id="117"/>
          <p:cNvSpPr txBox="true"/>
          <p:nvPr/>
        </p:nvSpPr>
        <p:spPr>
          <a:xfrm rot="0">
            <a:off x="13723389" y="6735601"/>
            <a:ext cx="3764533" cy="1892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21"/>
              </a:lnSpc>
            </a:pPr>
            <a:r>
              <a:rPr lang="en-US" sz="2729">
                <a:solidFill>
                  <a:srgbClr val="FFFFFF"/>
                </a:solidFill>
                <a:latin typeface="Canva Sans Bold"/>
              </a:rPr>
              <a:t>B: </a:t>
            </a:r>
            <a:r>
              <a:rPr lang="en-US" sz="2729">
                <a:solidFill>
                  <a:srgbClr val="000000"/>
                </a:solidFill>
                <a:latin typeface="Canva Sans Bold"/>
              </a:rPr>
              <a:t>rate this image for it’s calmness and ability to improve mood on 1-10</a:t>
            </a:r>
          </a:p>
        </p:txBody>
      </p:sp>
      <p:sp>
        <p:nvSpPr>
          <p:cNvPr name="TextBox 118" id="118"/>
          <p:cNvSpPr txBox="true"/>
          <p:nvPr/>
        </p:nvSpPr>
        <p:spPr>
          <a:xfrm rot="0">
            <a:off x="-706038" y="273685"/>
            <a:ext cx="1232746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The scores of the images (assessment)</a:t>
            </a:r>
          </a:p>
        </p:txBody>
      </p:sp>
      <p:grpSp>
        <p:nvGrpSpPr>
          <p:cNvPr name="Group 119" id="119"/>
          <p:cNvGrpSpPr/>
          <p:nvPr/>
        </p:nvGrpSpPr>
        <p:grpSpPr>
          <a:xfrm rot="0">
            <a:off x="2711943" y="7791321"/>
            <a:ext cx="2637791" cy="2357633"/>
            <a:chOff x="0" y="0"/>
            <a:chExt cx="694727" cy="620940"/>
          </a:xfrm>
        </p:grpSpPr>
        <p:sp>
          <p:nvSpPr>
            <p:cNvPr name="Freeform 120" id="120"/>
            <p:cNvSpPr/>
            <p:nvPr/>
          </p:nvSpPr>
          <p:spPr>
            <a:xfrm flipH="false" flipV="false" rot="0">
              <a:off x="0" y="0"/>
              <a:ext cx="694727" cy="620940"/>
            </a:xfrm>
            <a:custGeom>
              <a:avLst/>
              <a:gdLst/>
              <a:ahLst/>
              <a:cxnLst/>
              <a:rect r="r" b="b" t="t" l="l"/>
              <a:pathLst>
                <a:path h="620940" w="694727">
                  <a:moveTo>
                    <a:pt x="0" y="0"/>
                  </a:moveTo>
                  <a:lnTo>
                    <a:pt x="694727" y="0"/>
                  </a:lnTo>
                  <a:lnTo>
                    <a:pt x="694727" y="620940"/>
                  </a:lnTo>
                  <a:lnTo>
                    <a:pt x="0" y="6209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1" id="121"/>
            <p:cNvSpPr txBox="true"/>
            <p:nvPr/>
          </p:nvSpPr>
          <p:spPr>
            <a:xfrm>
              <a:off x="0" y="-47625"/>
              <a:ext cx="694727" cy="6685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22" id="122"/>
          <p:cNvGrpSpPr/>
          <p:nvPr/>
        </p:nvGrpSpPr>
        <p:grpSpPr>
          <a:xfrm rot="0">
            <a:off x="5313268" y="5604308"/>
            <a:ext cx="2580500" cy="2205491"/>
            <a:chOff x="0" y="0"/>
            <a:chExt cx="679638" cy="580870"/>
          </a:xfrm>
        </p:grpSpPr>
        <p:sp>
          <p:nvSpPr>
            <p:cNvPr name="Freeform 123" id="123"/>
            <p:cNvSpPr/>
            <p:nvPr/>
          </p:nvSpPr>
          <p:spPr>
            <a:xfrm flipH="false" flipV="false" rot="0">
              <a:off x="0" y="0"/>
              <a:ext cx="679638" cy="580870"/>
            </a:xfrm>
            <a:custGeom>
              <a:avLst/>
              <a:gdLst/>
              <a:ahLst/>
              <a:cxnLst/>
              <a:rect r="r" b="b" t="t" l="l"/>
              <a:pathLst>
                <a:path h="580870" w="679638">
                  <a:moveTo>
                    <a:pt x="0" y="0"/>
                  </a:moveTo>
                  <a:lnTo>
                    <a:pt x="679638" y="0"/>
                  </a:lnTo>
                  <a:lnTo>
                    <a:pt x="679638" y="580870"/>
                  </a:lnTo>
                  <a:lnTo>
                    <a:pt x="0" y="580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4" id="124"/>
            <p:cNvSpPr txBox="true"/>
            <p:nvPr/>
          </p:nvSpPr>
          <p:spPr>
            <a:xfrm>
              <a:off x="0" y="-47625"/>
              <a:ext cx="679638" cy="6284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25" id="125"/>
          <p:cNvGrpSpPr/>
          <p:nvPr/>
        </p:nvGrpSpPr>
        <p:grpSpPr>
          <a:xfrm rot="0">
            <a:off x="7880928" y="1331875"/>
            <a:ext cx="2550551" cy="2122013"/>
            <a:chOff x="0" y="0"/>
            <a:chExt cx="671750" cy="558884"/>
          </a:xfrm>
        </p:grpSpPr>
        <p:sp>
          <p:nvSpPr>
            <p:cNvPr name="Freeform 126" id="126"/>
            <p:cNvSpPr/>
            <p:nvPr/>
          </p:nvSpPr>
          <p:spPr>
            <a:xfrm flipH="false" flipV="false" rot="0">
              <a:off x="0" y="0"/>
              <a:ext cx="671750" cy="558884"/>
            </a:xfrm>
            <a:custGeom>
              <a:avLst/>
              <a:gdLst/>
              <a:ahLst/>
              <a:cxnLst/>
              <a:rect r="r" b="b" t="t" l="l"/>
              <a:pathLst>
                <a:path h="558884" w="671750">
                  <a:moveTo>
                    <a:pt x="0" y="0"/>
                  </a:moveTo>
                  <a:lnTo>
                    <a:pt x="671750" y="0"/>
                  </a:lnTo>
                  <a:lnTo>
                    <a:pt x="671750" y="558884"/>
                  </a:lnTo>
                  <a:lnTo>
                    <a:pt x="0" y="5588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7" id="127"/>
            <p:cNvSpPr txBox="true"/>
            <p:nvPr/>
          </p:nvSpPr>
          <p:spPr>
            <a:xfrm>
              <a:off x="0" y="-47625"/>
              <a:ext cx="671750" cy="606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21831" y="1386509"/>
            <a:ext cx="3136559" cy="2481158"/>
          </a:xfrm>
          <a:custGeom>
            <a:avLst/>
            <a:gdLst/>
            <a:ahLst/>
            <a:cxnLst/>
            <a:rect r="r" b="b" t="t" l="l"/>
            <a:pathLst>
              <a:path h="2481158" w="3136559">
                <a:moveTo>
                  <a:pt x="0" y="0"/>
                </a:moveTo>
                <a:lnTo>
                  <a:pt x="3136559" y="0"/>
                </a:lnTo>
                <a:lnTo>
                  <a:pt x="3136559" y="2481159"/>
                </a:lnTo>
                <a:lnTo>
                  <a:pt x="0" y="24811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45842" y="1386509"/>
            <a:ext cx="3118787" cy="2477376"/>
          </a:xfrm>
          <a:custGeom>
            <a:avLst/>
            <a:gdLst/>
            <a:ahLst/>
            <a:cxnLst/>
            <a:rect r="r" b="b" t="t" l="l"/>
            <a:pathLst>
              <a:path h="2477376" w="3118787">
                <a:moveTo>
                  <a:pt x="0" y="0"/>
                </a:moveTo>
                <a:lnTo>
                  <a:pt x="3118787" y="0"/>
                </a:lnTo>
                <a:lnTo>
                  <a:pt x="3118787" y="2477376"/>
                </a:lnTo>
                <a:lnTo>
                  <a:pt x="0" y="247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8335" y="4020748"/>
            <a:ext cx="3513802" cy="818131"/>
          </a:xfrm>
          <a:custGeom>
            <a:avLst/>
            <a:gdLst/>
            <a:ahLst/>
            <a:cxnLst/>
            <a:rect r="r" b="b" t="t" l="l"/>
            <a:pathLst>
              <a:path h="818131" w="3513802">
                <a:moveTo>
                  <a:pt x="0" y="0"/>
                </a:moveTo>
                <a:lnTo>
                  <a:pt x="3513801" y="0"/>
                </a:lnTo>
                <a:lnTo>
                  <a:pt x="3513801" y="818131"/>
                </a:lnTo>
                <a:lnTo>
                  <a:pt x="0" y="8181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99827" y="4020748"/>
            <a:ext cx="3482009" cy="818131"/>
          </a:xfrm>
          <a:custGeom>
            <a:avLst/>
            <a:gdLst/>
            <a:ahLst/>
            <a:cxnLst/>
            <a:rect r="r" b="b" t="t" l="l"/>
            <a:pathLst>
              <a:path h="818131" w="3482009">
                <a:moveTo>
                  <a:pt x="0" y="0"/>
                </a:moveTo>
                <a:lnTo>
                  <a:pt x="3482010" y="0"/>
                </a:lnTo>
                <a:lnTo>
                  <a:pt x="3482010" y="818131"/>
                </a:lnTo>
                <a:lnTo>
                  <a:pt x="0" y="8181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307517" y="5836790"/>
            <a:ext cx="6093716" cy="3790066"/>
          </a:xfrm>
          <a:custGeom>
            <a:avLst/>
            <a:gdLst/>
            <a:ahLst/>
            <a:cxnLst/>
            <a:rect r="r" b="b" t="t" l="l"/>
            <a:pathLst>
              <a:path h="3790066" w="6093716">
                <a:moveTo>
                  <a:pt x="0" y="0"/>
                </a:moveTo>
                <a:lnTo>
                  <a:pt x="6093716" y="0"/>
                </a:lnTo>
                <a:lnTo>
                  <a:pt x="6093716" y="3790066"/>
                </a:lnTo>
                <a:lnTo>
                  <a:pt x="0" y="37900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59" t="0" r="0" b="-60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212828" y="5852122"/>
            <a:ext cx="6094690" cy="3774734"/>
          </a:xfrm>
          <a:custGeom>
            <a:avLst/>
            <a:gdLst/>
            <a:ahLst/>
            <a:cxnLst/>
            <a:rect r="r" b="b" t="t" l="l"/>
            <a:pathLst>
              <a:path h="3774734" w="6094690">
                <a:moveTo>
                  <a:pt x="0" y="0"/>
                </a:moveTo>
                <a:lnTo>
                  <a:pt x="6094689" y="0"/>
                </a:lnTo>
                <a:lnTo>
                  <a:pt x="6094689" y="3774734"/>
                </a:lnTo>
                <a:lnTo>
                  <a:pt x="0" y="3774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0" y="5873414"/>
            <a:ext cx="6212828" cy="3753442"/>
          </a:xfrm>
          <a:custGeom>
            <a:avLst/>
            <a:gdLst/>
            <a:ahLst/>
            <a:cxnLst/>
            <a:rect r="r" b="b" t="t" l="l"/>
            <a:pathLst>
              <a:path h="3753442" w="6212828">
                <a:moveTo>
                  <a:pt x="0" y="0"/>
                </a:moveTo>
                <a:lnTo>
                  <a:pt x="6212828" y="0"/>
                </a:lnTo>
                <a:lnTo>
                  <a:pt x="6212828" y="3753442"/>
                </a:lnTo>
                <a:lnTo>
                  <a:pt x="0" y="37534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00000">
            <a:off x="8957862" y="5148032"/>
            <a:ext cx="584340" cy="460898"/>
          </a:xfrm>
          <a:custGeom>
            <a:avLst/>
            <a:gdLst/>
            <a:ahLst/>
            <a:cxnLst/>
            <a:rect r="r" b="b" t="t" l="l"/>
            <a:pathLst>
              <a:path h="460898" w="584340">
                <a:moveTo>
                  <a:pt x="0" y="0"/>
                </a:moveTo>
                <a:lnTo>
                  <a:pt x="584340" y="0"/>
                </a:lnTo>
                <a:lnTo>
                  <a:pt x="584340" y="460898"/>
                </a:lnTo>
                <a:lnTo>
                  <a:pt x="0" y="4608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06414" y="9760206"/>
            <a:ext cx="12901786" cy="416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3"/>
              </a:lnSpc>
            </a:pPr>
            <a:r>
              <a:rPr lang="en-US" sz="2479">
                <a:solidFill>
                  <a:srgbClr val="000000"/>
                </a:solidFill>
                <a:latin typeface="Helios Extended"/>
              </a:rPr>
              <a:t>A histogram of color pixels of multiple images with high score of both A &amp; 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433617" y="273685"/>
            <a:ext cx="1232746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Histogram (</a:t>
            </a:r>
            <a:r>
              <a:rPr lang="en-US" sz="4400">
                <a:solidFill>
                  <a:srgbClr val="000000"/>
                </a:solidFill>
                <a:latin typeface="Canva Sans Bold"/>
              </a:rPr>
              <a:t>assessment)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9228" y="3212469"/>
            <a:ext cx="2267396" cy="35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x= color intensity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9228" y="3507545"/>
            <a:ext cx="2968972" cy="356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095">
                <a:solidFill>
                  <a:srgbClr val="000000"/>
                </a:solidFill>
                <a:latin typeface="Canva Sans"/>
              </a:rPr>
              <a:t>y= number color pixels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14066" y="1833089"/>
            <a:ext cx="8695817" cy="8118081"/>
          </a:xfrm>
          <a:custGeom>
            <a:avLst/>
            <a:gdLst/>
            <a:ahLst/>
            <a:cxnLst/>
            <a:rect r="r" b="b" t="t" l="l"/>
            <a:pathLst>
              <a:path h="8118081" w="8695817">
                <a:moveTo>
                  <a:pt x="0" y="0"/>
                </a:moveTo>
                <a:lnTo>
                  <a:pt x="8695817" y="0"/>
                </a:lnTo>
                <a:lnTo>
                  <a:pt x="8695817" y="8118081"/>
                </a:lnTo>
                <a:lnTo>
                  <a:pt x="0" y="8118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99" t="-6652" r="0" b="-3281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292710" y="1833089"/>
            <a:ext cx="3110546" cy="8118081"/>
            <a:chOff x="0" y="0"/>
            <a:chExt cx="819238" cy="213809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9238" cy="2138095"/>
            </a:xfrm>
            <a:custGeom>
              <a:avLst/>
              <a:gdLst/>
              <a:ahLst/>
              <a:cxnLst/>
              <a:rect r="r" b="b" t="t" l="l"/>
              <a:pathLst>
                <a:path h="2138095" w="819238">
                  <a:moveTo>
                    <a:pt x="0" y="0"/>
                  </a:moveTo>
                  <a:lnTo>
                    <a:pt x="819238" y="0"/>
                  </a:lnTo>
                  <a:lnTo>
                    <a:pt x="819238" y="2138095"/>
                  </a:lnTo>
                  <a:lnTo>
                    <a:pt x="0" y="2138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19238" cy="218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  <a:r>
                <a:rPr lang="en-US" sz="2327">
                  <a:solidFill>
                    <a:srgbClr val="FF3131"/>
                  </a:solidFill>
                  <a:latin typeface="Canva Sans Bold"/>
                </a:rPr>
                <a:t>rate from 1-10 on how much this matches the description of:</a:t>
              </a:r>
              <a:r>
                <a:rPr lang="en-US" sz="2327">
                  <a:solidFill>
                    <a:srgbClr val="000000"/>
                  </a:solidFill>
                  <a:latin typeface="Canva Sans Bold"/>
                </a:rPr>
                <a:t> </a:t>
              </a:r>
              <a:r>
                <a:rPr lang="en-US" sz="2327">
                  <a:solidFill>
                    <a:srgbClr val="000000"/>
                  </a:solidFill>
                  <a:latin typeface="Canva Sans"/>
                </a:rPr>
                <a:t>containing predominantly blues and greens, limited existence of bright red, containing either forest, roses, bonsai trees, foliage plants, flowers, mountains as subject matter.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0001" y="1219486"/>
            <a:ext cx="1515963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PROMPT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389145" y="1833089"/>
            <a:ext cx="4630239" cy="5925070"/>
          </a:xfrm>
          <a:custGeom>
            <a:avLst/>
            <a:gdLst/>
            <a:ahLst/>
            <a:cxnLst/>
            <a:rect r="r" b="b" t="t" l="l"/>
            <a:pathLst>
              <a:path h="5925070" w="4630239">
                <a:moveTo>
                  <a:pt x="0" y="0"/>
                </a:moveTo>
                <a:lnTo>
                  <a:pt x="4630239" y="0"/>
                </a:lnTo>
                <a:lnTo>
                  <a:pt x="4630239" y="5925070"/>
                </a:lnTo>
                <a:lnTo>
                  <a:pt x="0" y="59250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439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5805623" y="9393304"/>
            <a:ext cx="2071180" cy="544379"/>
            <a:chOff x="0" y="0"/>
            <a:chExt cx="545496" cy="1433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5496" cy="143375"/>
            </a:xfrm>
            <a:custGeom>
              <a:avLst/>
              <a:gdLst/>
              <a:ahLst/>
              <a:cxnLst/>
              <a:rect r="r" b="b" t="t" l="l"/>
              <a:pathLst>
                <a:path h="143375" w="545496">
                  <a:moveTo>
                    <a:pt x="0" y="0"/>
                  </a:moveTo>
                  <a:lnTo>
                    <a:pt x="545496" y="0"/>
                  </a:lnTo>
                  <a:lnTo>
                    <a:pt x="545496" y="143375"/>
                  </a:lnTo>
                  <a:lnTo>
                    <a:pt x="0" y="1433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545496" cy="181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Lake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531725" y="8759709"/>
            <a:ext cx="2013732" cy="524821"/>
            <a:chOff x="0" y="0"/>
            <a:chExt cx="530366" cy="1382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30366" cy="138225"/>
            </a:xfrm>
            <a:custGeom>
              <a:avLst/>
              <a:gdLst/>
              <a:ahLst/>
              <a:cxnLst/>
              <a:rect r="r" b="b" t="t" l="l"/>
              <a:pathLst>
                <a:path h="138225" w="530366">
                  <a:moveTo>
                    <a:pt x="0" y="0"/>
                  </a:moveTo>
                  <a:lnTo>
                    <a:pt x="530366" y="0"/>
                  </a:lnTo>
                  <a:lnTo>
                    <a:pt x="530366" y="138225"/>
                  </a:lnTo>
                  <a:lnTo>
                    <a:pt x="0" y="1382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30366" cy="1763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river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31725" y="9379817"/>
            <a:ext cx="2071180" cy="571353"/>
            <a:chOff x="0" y="0"/>
            <a:chExt cx="545496" cy="1504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5496" cy="150480"/>
            </a:xfrm>
            <a:custGeom>
              <a:avLst/>
              <a:gdLst/>
              <a:ahLst/>
              <a:cxnLst/>
              <a:rect r="r" b="b" t="t" l="l"/>
              <a:pathLst>
                <a:path h="150480" w="545496">
                  <a:moveTo>
                    <a:pt x="0" y="0"/>
                  </a:moveTo>
                  <a:lnTo>
                    <a:pt x="545496" y="0"/>
                  </a:lnTo>
                  <a:lnTo>
                    <a:pt x="545496" y="150480"/>
                  </a:lnTo>
                  <a:lnTo>
                    <a:pt x="0" y="15048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45496" cy="188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vegetation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786474" y="8759709"/>
            <a:ext cx="2090330" cy="533054"/>
            <a:chOff x="0" y="0"/>
            <a:chExt cx="550540" cy="14039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0540" cy="140393"/>
            </a:xfrm>
            <a:custGeom>
              <a:avLst/>
              <a:gdLst/>
              <a:ahLst/>
              <a:cxnLst/>
              <a:rect r="r" b="b" t="t" l="l"/>
              <a:pathLst>
                <a:path h="140393" w="550540">
                  <a:moveTo>
                    <a:pt x="0" y="0"/>
                  </a:moveTo>
                  <a:lnTo>
                    <a:pt x="550540" y="0"/>
                  </a:lnTo>
                  <a:lnTo>
                    <a:pt x="550540" y="140393"/>
                  </a:lnTo>
                  <a:lnTo>
                    <a:pt x="0" y="1403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550540" cy="178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00000"/>
                  </a:solidFill>
                  <a:latin typeface="Canva Sans Bold"/>
                </a:rPr>
                <a:t>greenery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101599">
            <a:off x="3485455" y="5686037"/>
            <a:ext cx="412186" cy="41218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101599">
            <a:off x="12826309" y="5686037"/>
            <a:ext cx="412186" cy="412186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5400000">
            <a:off x="15396813" y="7930644"/>
            <a:ext cx="412186" cy="412186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6772793" y="1219486"/>
            <a:ext cx="3109912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ANSWER FROM AI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33245" y="1180310"/>
            <a:ext cx="5939321" cy="481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DESCRIPTION&gt; KEYWORDS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-2894828" y="273685"/>
            <a:ext cx="1232746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Keywords generation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571162" y="2373842"/>
            <a:ext cx="553641" cy="56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FF3131"/>
                </a:solidFill>
                <a:latin typeface="Canva Sans"/>
              </a:rPr>
              <a:t>(A)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822" y="8554716"/>
            <a:ext cx="17726546" cy="975036"/>
            <a:chOff x="0" y="0"/>
            <a:chExt cx="3336530" cy="183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6530" cy="183523"/>
            </a:xfrm>
            <a:custGeom>
              <a:avLst/>
              <a:gdLst/>
              <a:ahLst/>
              <a:cxnLst/>
              <a:rect r="r" b="b" t="t" l="l"/>
              <a:pathLst>
                <a:path h="183523" w="3336530">
                  <a:moveTo>
                    <a:pt x="22274" y="0"/>
                  </a:moveTo>
                  <a:lnTo>
                    <a:pt x="3314256" y="0"/>
                  </a:lnTo>
                  <a:cubicBezTo>
                    <a:pt x="3326557" y="0"/>
                    <a:pt x="3336530" y="9972"/>
                    <a:pt x="3336530" y="22274"/>
                  </a:cubicBezTo>
                  <a:lnTo>
                    <a:pt x="3336530" y="161250"/>
                  </a:lnTo>
                  <a:cubicBezTo>
                    <a:pt x="3336530" y="167157"/>
                    <a:pt x="3334183" y="172822"/>
                    <a:pt x="3330006" y="177000"/>
                  </a:cubicBezTo>
                  <a:cubicBezTo>
                    <a:pt x="3325829" y="181177"/>
                    <a:pt x="3320163" y="183523"/>
                    <a:pt x="3314256" y="183523"/>
                  </a:cubicBezTo>
                  <a:lnTo>
                    <a:pt x="22274" y="183523"/>
                  </a:lnTo>
                  <a:cubicBezTo>
                    <a:pt x="9972" y="183523"/>
                    <a:pt x="0" y="173551"/>
                    <a:pt x="0" y="161250"/>
                  </a:cubicBezTo>
                  <a:lnTo>
                    <a:pt x="0" y="22274"/>
                  </a:lnTo>
                  <a:cubicBezTo>
                    <a:pt x="0" y="9972"/>
                    <a:pt x="9972" y="0"/>
                    <a:pt x="222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336530" cy="250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20273" y="0"/>
            <a:ext cx="7504960" cy="1303133"/>
            <a:chOff x="0" y="0"/>
            <a:chExt cx="3510787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10787" cy="609600"/>
            </a:xfrm>
            <a:custGeom>
              <a:avLst/>
              <a:gdLst/>
              <a:ahLst/>
              <a:cxnLst/>
              <a:rect r="r" b="b" t="t" l="l"/>
              <a:pathLst>
                <a:path h="609600" w="3510787">
                  <a:moveTo>
                    <a:pt x="203200" y="0"/>
                  </a:moveTo>
                  <a:lnTo>
                    <a:pt x="3510787" y="0"/>
                  </a:lnTo>
                  <a:lnTo>
                    <a:pt x="330758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330758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9329" y="1798115"/>
            <a:ext cx="2343060" cy="1845227"/>
          </a:xfrm>
          <a:custGeom>
            <a:avLst/>
            <a:gdLst/>
            <a:ahLst/>
            <a:cxnLst/>
            <a:rect r="r" b="b" t="t" l="l"/>
            <a:pathLst>
              <a:path h="1845227" w="2343060">
                <a:moveTo>
                  <a:pt x="0" y="0"/>
                </a:moveTo>
                <a:lnTo>
                  <a:pt x="2343059" y="0"/>
                </a:lnTo>
                <a:lnTo>
                  <a:pt x="2343059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36935" y="1798115"/>
            <a:ext cx="2317262" cy="1845227"/>
          </a:xfrm>
          <a:custGeom>
            <a:avLst/>
            <a:gdLst/>
            <a:ahLst/>
            <a:cxnLst/>
            <a:rect r="r" b="b" t="t" l="l"/>
            <a:pathLst>
              <a:path h="1845227" w="2317262">
                <a:moveTo>
                  <a:pt x="0" y="0"/>
                </a:moveTo>
                <a:lnTo>
                  <a:pt x="2317261" y="0"/>
                </a:lnTo>
                <a:lnTo>
                  <a:pt x="2317261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06621" y="1798115"/>
            <a:ext cx="2298534" cy="1845227"/>
          </a:xfrm>
          <a:custGeom>
            <a:avLst/>
            <a:gdLst/>
            <a:ahLst/>
            <a:cxnLst/>
            <a:rect r="r" b="b" t="t" l="l"/>
            <a:pathLst>
              <a:path h="1845227" w="2298534">
                <a:moveTo>
                  <a:pt x="0" y="0"/>
                </a:moveTo>
                <a:lnTo>
                  <a:pt x="2298535" y="0"/>
                </a:lnTo>
                <a:lnTo>
                  <a:pt x="2298535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57581" y="1798115"/>
            <a:ext cx="2299925" cy="1845227"/>
          </a:xfrm>
          <a:custGeom>
            <a:avLst/>
            <a:gdLst/>
            <a:ahLst/>
            <a:cxnLst/>
            <a:rect r="r" b="b" t="t" l="l"/>
            <a:pathLst>
              <a:path h="1845227" w="2299925">
                <a:moveTo>
                  <a:pt x="0" y="0"/>
                </a:moveTo>
                <a:lnTo>
                  <a:pt x="2299924" y="0"/>
                </a:lnTo>
                <a:lnTo>
                  <a:pt x="2299924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09930" y="1798115"/>
            <a:ext cx="2286593" cy="1845227"/>
          </a:xfrm>
          <a:custGeom>
            <a:avLst/>
            <a:gdLst/>
            <a:ahLst/>
            <a:cxnLst/>
            <a:rect r="r" b="b" t="t" l="l"/>
            <a:pathLst>
              <a:path h="1845227" w="2286593">
                <a:moveTo>
                  <a:pt x="0" y="0"/>
                </a:moveTo>
                <a:lnTo>
                  <a:pt x="2286593" y="0"/>
                </a:lnTo>
                <a:lnTo>
                  <a:pt x="2286593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48948" y="1798115"/>
            <a:ext cx="2334777" cy="1845227"/>
          </a:xfrm>
          <a:custGeom>
            <a:avLst/>
            <a:gdLst/>
            <a:ahLst/>
            <a:cxnLst/>
            <a:rect r="r" b="b" t="t" l="l"/>
            <a:pathLst>
              <a:path h="1845227" w="2334777">
                <a:moveTo>
                  <a:pt x="0" y="0"/>
                </a:moveTo>
                <a:lnTo>
                  <a:pt x="2334777" y="0"/>
                </a:lnTo>
                <a:lnTo>
                  <a:pt x="2334777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9329" y="3946956"/>
            <a:ext cx="2343060" cy="1885346"/>
          </a:xfrm>
          <a:custGeom>
            <a:avLst/>
            <a:gdLst/>
            <a:ahLst/>
            <a:cxnLst/>
            <a:rect r="r" b="b" t="t" l="l"/>
            <a:pathLst>
              <a:path h="1885346" w="2343060">
                <a:moveTo>
                  <a:pt x="0" y="0"/>
                </a:moveTo>
                <a:lnTo>
                  <a:pt x="2343059" y="0"/>
                </a:lnTo>
                <a:lnTo>
                  <a:pt x="2343059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36935" y="3946956"/>
            <a:ext cx="2317262" cy="1885346"/>
          </a:xfrm>
          <a:custGeom>
            <a:avLst/>
            <a:gdLst/>
            <a:ahLst/>
            <a:cxnLst/>
            <a:rect r="r" b="b" t="t" l="l"/>
            <a:pathLst>
              <a:path h="1885346" w="2317262">
                <a:moveTo>
                  <a:pt x="0" y="0"/>
                </a:moveTo>
                <a:lnTo>
                  <a:pt x="2317261" y="0"/>
                </a:lnTo>
                <a:lnTo>
                  <a:pt x="2317261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85" r="0" b="-68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06621" y="3946956"/>
            <a:ext cx="2298534" cy="1885346"/>
          </a:xfrm>
          <a:custGeom>
            <a:avLst/>
            <a:gdLst/>
            <a:ahLst/>
            <a:cxnLst/>
            <a:rect r="r" b="b" t="t" l="l"/>
            <a:pathLst>
              <a:path h="1885346" w="2298534">
                <a:moveTo>
                  <a:pt x="0" y="0"/>
                </a:moveTo>
                <a:lnTo>
                  <a:pt x="2298535" y="0"/>
                </a:lnTo>
                <a:lnTo>
                  <a:pt x="2298535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1" t="0" r="-191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57581" y="3946956"/>
            <a:ext cx="2299925" cy="1885346"/>
          </a:xfrm>
          <a:custGeom>
            <a:avLst/>
            <a:gdLst/>
            <a:ahLst/>
            <a:cxnLst/>
            <a:rect r="r" b="b" t="t" l="l"/>
            <a:pathLst>
              <a:path h="1885346" w="2299925">
                <a:moveTo>
                  <a:pt x="0" y="0"/>
                </a:moveTo>
                <a:lnTo>
                  <a:pt x="2299924" y="0"/>
                </a:lnTo>
                <a:lnTo>
                  <a:pt x="2299924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14" t="0" r="-211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09930" y="3946956"/>
            <a:ext cx="2286593" cy="1885346"/>
          </a:xfrm>
          <a:custGeom>
            <a:avLst/>
            <a:gdLst/>
            <a:ahLst/>
            <a:cxnLst/>
            <a:rect r="r" b="b" t="t" l="l"/>
            <a:pathLst>
              <a:path h="1885346" w="2286593">
                <a:moveTo>
                  <a:pt x="0" y="0"/>
                </a:moveTo>
                <a:lnTo>
                  <a:pt x="2286593" y="0"/>
                </a:lnTo>
                <a:lnTo>
                  <a:pt x="2286593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284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48948" y="3946956"/>
            <a:ext cx="2334777" cy="1893613"/>
          </a:xfrm>
          <a:custGeom>
            <a:avLst/>
            <a:gdLst/>
            <a:ahLst/>
            <a:cxnLst/>
            <a:rect r="r" b="b" t="t" l="l"/>
            <a:pathLst>
              <a:path h="1893613" w="2334777">
                <a:moveTo>
                  <a:pt x="0" y="0"/>
                </a:moveTo>
                <a:lnTo>
                  <a:pt x="2334777" y="0"/>
                </a:lnTo>
                <a:lnTo>
                  <a:pt x="2334777" y="1893613"/>
                </a:lnTo>
                <a:lnTo>
                  <a:pt x="0" y="1893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9329" y="6155164"/>
            <a:ext cx="2343060" cy="1885605"/>
          </a:xfrm>
          <a:custGeom>
            <a:avLst/>
            <a:gdLst/>
            <a:ahLst/>
            <a:cxnLst/>
            <a:rect r="r" b="b" t="t" l="l"/>
            <a:pathLst>
              <a:path h="1885605" w="2343060">
                <a:moveTo>
                  <a:pt x="0" y="0"/>
                </a:moveTo>
                <a:lnTo>
                  <a:pt x="2343059" y="0"/>
                </a:lnTo>
                <a:lnTo>
                  <a:pt x="2343059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936935" y="6155164"/>
            <a:ext cx="2351460" cy="1885605"/>
          </a:xfrm>
          <a:custGeom>
            <a:avLst/>
            <a:gdLst/>
            <a:ahLst/>
            <a:cxnLst/>
            <a:rect r="r" b="b" t="t" l="l"/>
            <a:pathLst>
              <a:path h="1885605" w="2351460">
                <a:moveTo>
                  <a:pt x="0" y="0"/>
                </a:moveTo>
                <a:lnTo>
                  <a:pt x="2351460" y="0"/>
                </a:lnTo>
                <a:lnTo>
                  <a:pt x="2351460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640820" y="6155164"/>
            <a:ext cx="2264336" cy="1885605"/>
          </a:xfrm>
          <a:custGeom>
            <a:avLst/>
            <a:gdLst/>
            <a:ahLst/>
            <a:cxnLst/>
            <a:rect r="r" b="b" t="t" l="l"/>
            <a:pathLst>
              <a:path h="1885605" w="2264336">
                <a:moveTo>
                  <a:pt x="0" y="0"/>
                </a:moveTo>
                <a:lnTo>
                  <a:pt x="2264336" y="0"/>
                </a:lnTo>
                <a:lnTo>
                  <a:pt x="2264336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3969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57581" y="6145369"/>
            <a:ext cx="2362302" cy="1895400"/>
          </a:xfrm>
          <a:custGeom>
            <a:avLst/>
            <a:gdLst/>
            <a:ahLst/>
            <a:cxnLst/>
            <a:rect r="r" b="b" t="t" l="l"/>
            <a:pathLst>
              <a:path h="1895400" w="2362302">
                <a:moveTo>
                  <a:pt x="0" y="0"/>
                </a:moveTo>
                <a:lnTo>
                  <a:pt x="2362302" y="0"/>
                </a:lnTo>
                <a:lnTo>
                  <a:pt x="2362302" y="1895400"/>
                </a:lnTo>
                <a:lnTo>
                  <a:pt x="0" y="18954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09930" y="6155164"/>
            <a:ext cx="2286593" cy="1885605"/>
          </a:xfrm>
          <a:custGeom>
            <a:avLst/>
            <a:gdLst/>
            <a:ahLst/>
            <a:cxnLst/>
            <a:rect r="r" b="b" t="t" l="l"/>
            <a:pathLst>
              <a:path h="1885605" w="2286593">
                <a:moveTo>
                  <a:pt x="0" y="0"/>
                </a:moveTo>
                <a:lnTo>
                  <a:pt x="2286593" y="0"/>
                </a:lnTo>
                <a:lnTo>
                  <a:pt x="2286593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3262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82273" y="6145369"/>
            <a:ext cx="2401452" cy="1914365"/>
          </a:xfrm>
          <a:custGeom>
            <a:avLst/>
            <a:gdLst/>
            <a:ahLst/>
            <a:cxnLst/>
            <a:rect r="r" b="b" t="t" l="l"/>
            <a:pathLst>
              <a:path h="1914365" w="2401452">
                <a:moveTo>
                  <a:pt x="0" y="0"/>
                </a:moveTo>
                <a:lnTo>
                  <a:pt x="2401452" y="0"/>
                </a:lnTo>
                <a:lnTo>
                  <a:pt x="2401452" y="1914365"/>
                </a:lnTo>
                <a:lnTo>
                  <a:pt x="0" y="1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49075" y="8653274"/>
            <a:ext cx="17217012" cy="60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7"/>
              </a:lnSpc>
            </a:pPr>
            <a:r>
              <a:rPr lang="en-US" sz="3555">
                <a:solidFill>
                  <a:srgbClr val="1F212B"/>
                </a:solidFill>
                <a:latin typeface="Canva Sans Bold"/>
              </a:rPr>
              <a:t>Having more AI images are generated for the GAN based on the keys words 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3344069" y="528750"/>
            <a:ext cx="17217012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More image geneneration (+500)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74663" y="5406100"/>
            <a:ext cx="2527440" cy="1075339"/>
            <a:chOff x="0" y="0"/>
            <a:chExt cx="726621" cy="3091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26621" cy="309152"/>
            </a:xfrm>
            <a:custGeom>
              <a:avLst/>
              <a:gdLst/>
              <a:ahLst/>
              <a:cxnLst/>
              <a:rect r="r" b="b" t="t" l="l"/>
              <a:pathLst>
                <a:path h="309152" w="726621">
                  <a:moveTo>
                    <a:pt x="0" y="0"/>
                  </a:moveTo>
                  <a:lnTo>
                    <a:pt x="726621" y="0"/>
                  </a:lnTo>
                  <a:lnTo>
                    <a:pt x="726621" y="309152"/>
                  </a:lnTo>
                  <a:lnTo>
                    <a:pt x="0" y="30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26621" cy="356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316768" y="3613406"/>
            <a:ext cx="3873202" cy="218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8802104" y="6534093"/>
            <a:ext cx="1387979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200256" y="2200084"/>
            <a:ext cx="2676256" cy="2696215"/>
          </a:xfrm>
          <a:custGeom>
            <a:avLst/>
            <a:gdLst/>
            <a:ahLst/>
            <a:cxnLst/>
            <a:rect r="r" b="b" t="t" l="l"/>
            <a:pathLst>
              <a:path h="2696215" w="2676256">
                <a:moveTo>
                  <a:pt x="0" y="0"/>
                </a:moveTo>
                <a:lnTo>
                  <a:pt x="2676255" y="0"/>
                </a:lnTo>
                <a:lnTo>
                  <a:pt x="2676255" y="2696215"/>
                </a:lnTo>
                <a:lnTo>
                  <a:pt x="0" y="2696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8212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54473" y="5406100"/>
            <a:ext cx="1377241" cy="1108198"/>
          </a:xfrm>
          <a:custGeom>
            <a:avLst/>
            <a:gdLst/>
            <a:ahLst/>
            <a:cxnLst/>
            <a:rect r="r" b="b" t="t" l="l"/>
            <a:pathLst>
              <a:path h="1108198" w="1377241">
                <a:moveTo>
                  <a:pt x="0" y="0"/>
                </a:moveTo>
                <a:lnTo>
                  <a:pt x="1377241" y="0"/>
                </a:lnTo>
                <a:lnTo>
                  <a:pt x="1377241" y="1108198"/>
                </a:lnTo>
                <a:lnTo>
                  <a:pt x="0" y="1108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40115" y="5406100"/>
            <a:ext cx="1362077" cy="1108198"/>
          </a:xfrm>
          <a:custGeom>
            <a:avLst/>
            <a:gdLst/>
            <a:ahLst/>
            <a:cxnLst/>
            <a:rect r="r" b="b" t="t" l="l"/>
            <a:pathLst>
              <a:path h="1108198" w="1362077">
                <a:moveTo>
                  <a:pt x="0" y="0"/>
                </a:moveTo>
                <a:lnTo>
                  <a:pt x="1362077" y="0"/>
                </a:lnTo>
                <a:lnTo>
                  <a:pt x="1362077" y="1108198"/>
                </a:lnTo>
                <a:lnTo>
                  <a:pt x="0" y="1108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85" r="0" b="-68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54473" y="6704075"/>
            <a:ext cx="1377241" cy="1108351"/>
          </a:xfrm>
          <a:custGeom>
            <a:avLst/>
            <a:gdLst/>
            <a:ahLst/>
            <a:cxnLst/>
            <a:rect r="r" b="b" t="t" l="l"/>
            <a:pathLst>
              <a:path h="1108351" w="1377241">
                <a:moveTo>
                  <a:pt x="0" y="0"/>
                </a:moveTo>
                <a:lnTo>
                  <a:pt x="1377241" y="0"/>
                </a:lnTo>
                <a:lnTo>
                  <a:pt x="1377241" y="1108351"/>
                </a:lnTo>
                <a:lnTo>
                  <a:pt x="0" y="11083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40115" y="6704075"/>
            <a:ext cx="1382179" cy="1108351"/>
          </a:xfrm>
          <a:custGeom>
            <a:avLst/>
            <a:gdLst/>
            <a:ahLst/>
            <a:cxnLst/>
            <a:rect r="r" b="b" t="t" l="l"/>
            <a:pathLst>
              <a:path h="1108351" w="1382179">
                <a:moveTo>
                  <a:pt x="0" y="0"/>
                </a:moveTo>
                <a:lnTo>
                  <a:pt x="1382179" y="0"/>
                </a:lnTo>
                <a:lnTo>
                  <a:pt x="1382179" y="1108351"/>
                </a:lnTo>
                <a:lnTo>
                  <a:pt x="0" y="1108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 flipV="true">
            <a:off x="10211939" y="3613406"/>
            <a:ext cx="0" cy="292068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0190082" y="4745645"/>
            <a:ext cx="2078982" cy="2185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12510220" y="4458920"/>
            <a:ext cx="2702288" cy="550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8"/>
              </a:lnSpc>
            </a:pPr>
            <a:r>
              <a:rPr lang="en-US" sz="3177">
                <a:solidFill>
                  <a:srgbClr val="000000"/>
                </a:solidFill>
                <a:latin typeface="Canva Sans"/>
              </a:rPr>
              <a:t>discriminator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269065" y="4251688"/>
            <a:ext cx="2983341" cy="1031628"/>
            <a:chOff x="0" y="0"/>
            <a:chExt cx="857690" cy="29658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690" cy="296586"/>
            </a:xfrm>
            <a:custGeom>
              <a:avLst/>
              <a:gdLst/>
              <a:ahLst/>
              <a:cxnLst/>
              <a:rect r="r" b="b" t="t" l="l"/>
              <a:pathLst>
                <a:path h="296586" w="857690">
                  <a:moveTo>
                    <a:pt x="0" y="0"/>
                  </a:moveTo>
                  <a:lnTo>
                    <a:pt x="857690" y="0"/>
                  </a:lnTo>
                  <a:lnTo>
                    <a:pt x="857690" y="296586"/>
                  </a:lnTo>
                  <a:lnTo>
                    <a:pt x="0" y="2965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57690" cy="3442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429017" y="2893763"/>
            <a:ext cx="2527440" cy="1075339"/>
            <a:chOff x="0" y="0"/>
            <a:chExt cx="726621" cy="3091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26621" cy="309152"/>
            </a:xfrm>
            <a:custGeom>
              <a:avLst/>
              <a:gdLst/>
              <a:ahLst/>
              <a:cxnLst/>
              <a:rect r="r" b="b" t="t" l="l"/>
              <a:pathLst>
                <a:path h="309152" w="726621">
                  <a:moveTo>
                    <a:pt x="0" y="0"/>
                  </a:moveTo>
                  <a:lnTo>
                    <a:pt x="726621" y="0"/>
                  </a:lnTo>
                  <a:lnTo>
                    <a:pt x="726621" y="309152"/>
                  </a:lnTo>
                  <a:lnTo>
                    <a:pt x="0" y="30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726621" cy="356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429017" y="5283316"/>
            <a:ext cx="2527440" cy="1075339"/>
            <a:chOff x="0" y="0"/>
            <a:chExt cx="726621" cy="30915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26621" cy="309152"/>
            </a:xfrm>
            <a:custGeom>
              <a:avLst/>
              <a:gdLst/>
              <a:ahLst/>
              <a:cxnLst/>
              <a:rect r="r" b="b" t="t" l="l"/>
              <a:pathLst>
                <a:path h="309152" w="726621">
                  <a:moveTo>
                    <a:pt x="0" y="0"/>
                  </a:moveTo>
                  <a:lnTo>
                    <a:pt x="726621" y="0"/>
                  </a:lnTo>
                  <a:lnTo>
                    <a:pt x="726621" y="309152"/>
                  </a:lnTo>
                  <a:lnTo>
                    <a:pt x="0" y="30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726621" cy="356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14922948" y="3947407"/>
            <a:ext cx="423300" cy="30428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331543" y="2708424"/>
            <a:ext cx="1601418" cy="1679536"/>
          </a:xfrm>
          <a:custGeom>
            <a:avLst/>
            <a:gdLst/>
            <a:ahLst/>
            <a:cxnLst/>
            <a:rect r="r" b="b" t="t" l="l"/>
            <a:pathLst>
              <a:path h="1679536" w="1601418">
                <a:moveTo>
                  <a:pt x="0" y="0"/>
                </a:moveTo>
                <a:lnTo>
                  <a:pt x="1601418" y="0"/>
                </a:lnTo>
                <a:lnTo>
                  <a:pt x="1601418" y="1679536"/>
                </a:lnTo>
                <a:lnTo>
                  <a:pt x="0" y="16795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534674" y="7933801"/>
            <a:ext cx="1829465" cy="57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387">
                <a:solidFill>
                  <a:srgbClr val="000000"/>
                </a:solidFill>
                <a:latin typeface="Canva Sans"/>
              </a:rPr>
              <a:t>real data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244186" y="3073345"/>
            <a:ext cx="897103" cy="57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387">
                <a:solidFill>
                  <a:srgbClr val="000000"/>
                </a:solidFill>
                <a:latin typeface="Canva Sans"/>
              </a:rPr>
              <a:t>real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250808" y="5500408"/>
            <a:ext cx="867256" cy="57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387">
                <a:solidFill>
                  <a:srgbClr val="000000"/>
                </a:solidFill>
                <a:latin typeface="Canva Sans"/>
              </a:rPr>
              <a:t>fake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77845" y="4313810"/>
            <a:ext cx="1108813" cy="57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387">
                <a:solidFill>
                  <a:srgbClr val="000000"/>
                </a:solidFill>
                <a:latin typeface="Canva Sans"/>
              </a:rPr>
              <a:t>noise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9575" y="537527"/>
            <a:ext cx="14681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GAN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5400000">
            <a:off x="2500404" y="2969612"/>
            <a:ext cx="1973582" cy="1142211"/>
          </a:xfrm>
          <a:custGeom>
            <a:avLst/>
            <a:gdLst/>
            <a:ahLst/>
            <a:cxnLst/>
            <a:rect r="r" b="b" t="t" l="l"/>
            <a:pathLst>
              <a:path h="1142211" w="1973582">
                <a:moveTo>
                  <a:pt x="0" y="0"/>
                </a:moveTo>
                <a:lnTo>
                  <a:pt x="1973583" y="0"/>
                </a:lnTo>
                <a:lnTo>
                  <a:pt x="1973583" y="1142211"/>
                </a:lnTo>
                <a:lnTo>
                  <a:pt x="0" y="1142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-5400000">
            <a:off x="3642615" y="2969612"/>
            <a:ext cx="1973582" cy="1142211"/>
          </a:xfrm>
          <a:custGeom>
            <a:avLst/>
            <a:gdLst/>
            <a:ahLst/>
            <a:cxnLst/>
            <a:rect r="r" b="b" t="t" l="l"/>
            <a:pathLst>
              <a:path h="1142211" w="1973582">
                <a:moveTo>
                  <a:pt x="0" y="0"/>
                </a:moveTo>
                <a:lnTo>
                  <a:pt x="1973583" y="0"/>
                </a:lnTo>
                <a:lnTo>
                  <a:pt x="1973583" y="1142211"/>
                </a:lnTo>
                <a:lnTo>
                  <a:pt x="0" y="1142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033679" y="4313810"/>
            <a:ext cx="2037928" cy="574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42"/>
              </a:lnSpc>
            </a:pPr>
            <a:r>
              <a:rPr lang="en-US" sz="3387">
                <a:solidFill>
                  <a:srgbClr val="000000"/>
                </a:solidFill>
                <a:latin typeface="Canva Sans"/>
              </a:rPr>
              <a:t>generator</a:t>
            </a:r>
          </a:p>
        </p:txBody>
      </p:sp>
      <p:sp>
        <p:nvSpPr>
          <p:cNvPr name="AutoShape 34" id="34"/>
          <p:cNvSpPr/>
          <p:nvPr/>
        </p:nvSpPr>
        <p:spPr>
          <a:xfrm>
            <a:off x="14930911" y="5301438"/>
            <a:ext cx="477275" cy="20970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1932961" y="3615465"/>
            <a:ext cx="91909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>
            <a:off x="5200512" y="3674849"/>
            <a:ext cx="91909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79822" y="8554716"/>
            <a:ext cx="17726546" cy="975036"/>
            <a:chOff x="0" y="0"/>
            <a:chExt cx="3336530" cy="1835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36530" cy="183523"/>
            </a:xfrm>
            <a:custGeom>
              <a:avLst/>
              <a:gdLst/>
              <a:ahLst/>
              <a:cxnLst/>
              <a:rect r="r" b="b" t="t" l="l"/>
              <a:pathLst>
                <a:path h="183523" w="3336530">
                  <a:moveTo>
                    <a:pt x="22274" y="0"/>
                  </a:moveTo>
                  <a:lnTo>
                    <a:pt x="3314256" y="0"/>
                  </a:lnTo>
                  <a:cubicBezTo>
                    <a:pt x="3326557" y="0"/>
                    <a:pt x="3336530" y="9972"/>
                    <a:pt x="3336530" y="22274"/>
                  </a:cubicBezTo>
                  <a:lnTo>
                    <a:pt x="3336530" y="161250"/>
                  </a:lnTo>
                  <a:cubicBezTo>
                    <a:pt x="3336530" y="167157"/>
                    <a:pt x="3334183" y="172822"/>
                    <a:pt x="3330006" y="177000"/>
                  </a:cubicBezTo>
                  <a:cubicBezTo>
                    <a:pt x="3325829" y="181177"/>
                    <a:pt x="3320163" y="183523"/>
                    <a:pt x="3314256" y="183523"/>
                  </a:cubicBezTo>
                  <a:lnTo>
                    <a:pt x="22274" y="183523"/>
                  </a:lnTo>
                  <a:cubicBezTo>
                    <a:pt x="9972" y="183523"/>
                    <a:pt x="0" y="173551"/>
                    <a:pt x="0" y="161250"/>
                  </a:cubicBezTo>
                  <a:lnTo>
                    <a:pt x="0" y="22274"/>
                  </a:lnTo>
                  <a:cubicBezTo>
                    <a:pt x="0" y="9972"/>
                    <a:pt x="9972" y="0"/>
                    <a:pt x="2227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336530" cy="2501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20273" y="0"/>
            <a:ext cx="7504960" cy="1303133"/>
            <a:chOff x="0" y="0"/>
            <a:chExt cx="3510787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510787" cy="609600"/>
            </a:xfrm>
            <a:custGeom>
              <a:avLst/>
              <a:gdLst/>
              <a:ahLst/>
              <a:cxnLst/>
              <a:rect r="r" b="b" t="t" l="l"/>
              <a:pathLst>
                <a:path h="609600" w="3510787">
                  <a:moveTo>
                    <a:pt x="203200" y="0"/>
                  </a:moveTo>
                  <a:lnTo>
                    <a:pt x="3510787" y="0"/>
                  </a:lnTo>
                  <a:lnTo>
                    <a:pt x="330758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66675"/>
              <a:ext cx="3307587" cy="676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39329" y="1798115"/>
            <a:ext cx="2343060" cy="1845227"/>
          </a:xfrm>
          <a:custGeom>
            <a:avLst/>
            <a:gdLst/>
            <a:ahLst/>
            <a:cxnLst/>
            <a:rect r="r" b="b" t="t" l="l"/>
            <a:pathLst>
              <a:path h="1845227" w="2343060">
                <a:moveTo>
                  <a:pt x="0" y="0"/>
                </a:moveTo>
                <a:lnTo>
                  <a:pt x="2343059" y="0"/>
                </a:lnTo>
                <a:lnTo>
                  <a:pt x="2343059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36935" y="1798115"/>
            <a:ext cx="2317262" cy="1845227"/>
          </a:xfrm>
          <a:custGeom>
            <a:avLst/>
            <a:gdLst/>
            <a:ahLst/>
            <a:cxnLst/>
            <a:rect r="r" b="b" t="t" l="l"/>
            <a:pathLst>
              <a:path h="1845227" w="2317262">
                <a:moveTo>
                  <a:pt x="0" y="0"/>
                </a:moveTo>
                <a:lnTo>
                  <a:pt x="2317261" y="0"/>
                </a:lnTo>
                <a:lnTo>
                  <a:pt x="2317261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606621" y="1798115"/>
            <a:ext cx="2298534" cy="1845227"/>
          </a:xfrm>
          <a:custGeom>
            <a:avLst/>
            <a:gdLst/>
            <a:ahLst/>
            <a:cxnLst/>
            <a:rect r="r" b="b" t="t" l="l"/>
            <a:pathLst>
              <a:path h="1845227" w="2298534">
                <a:moveTo>
                  <a:pt x="0" y="0"/>
                </a:moveTo>
                <a:lnTo>
                  <a:pt x="2298535" y="0"/>
                </a:lnTo>
                <a:lnTo>
                  <a:pt x="2298535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257581" y="1798115"/>
            <a:ext cx="2299925" cy="1845227"/>
          </a:xfrm>
          <a:custGeom>
            <a:avLst/>
            <a:gdLst/>
            <a:ahLst/>
            <a:cxnLst/>
            <a:rect r="r" b="b" t="t" l="l"/>
            <a:pathLst>
              <a:path h="1845227" w="2299925">
                <a:moveTo>
                  <a:pt x="0" y="0"/>
                </a:moveTo>
                <a:lnTo>
                  <a:pt x="2299924" y="0"/>
                </a:lnTo>
                <a:lnTo>
                  <a:pt x="2299924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09930" y="1798115"/>
            <a:ext cx="2286593" cy="1845227"/>
          </a:xfrm>
          <a:custGeom>
            <a:avLst/>
            <a:gdLst/>
            <a:ahLst/>
            <a:cxnLst/>
            <a:rect r="r" b="b" t="t" l="l"/>
            <a:pathLst>
              <a:path h="1845227" w="2286593">
                <a:moveTo>
                  <a:pt x="0" y="0"/>
                </a:moveTo>
                <a:lnTo>
                  <a:pt x="2286593" y="0"/>
                </a:lnTo>
                <a:lnTo>
                  <a:pt x="2286593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548948" y="1798115"/>
            <a:ext cx="2334777" cy="1845227"/>
          </a:xfrm>
          <a:custGeom>
            <a:avLst/>
            <a:gdLst/>
            <a:ahLst/>
            <a:cxnLst/>
            <a:rect r="r" b="b" t="t" l="l"/>
            <a:pathLst>
              <a:path h="1845227" w="2334777">
                <a:moveTo>
                  <a:pt x="0" y="0"/>
                </a:moveTo>
                <a:lnTo>
                  <a:pt x="2334777" y="0"/>
                </a:lnTo>
                <a:lnTo>
                  <a:pt x="2334777" y="1845227"/>
                </a:lnTo>
                <a:lnTo>
                  <a:pt x="0" y="18452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39329" y="3946956"/>
            <a:ext cx="2343060" cy="1885346"/>
          </a:xfrm>
          <a:custGeom>
            <a:avLst/>
            <a:gdLst/>
            <a:ahLst/>
            <a:cxnLst/>
            <a:rect r="r" b="b" t="t" l="l"/>
            <a:pathLst>
              <a:path h="1885346" w="2343060">
                <a:moveTo>
                  <a:pt x="0" y="0"/>
                </a:moveTo>
                <a:lnTo>
                  <a:pt x="2343059" y="0"/>
                </a:lnTo>
                <a:lnTo>
                  <a:pt x="2343059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936935" y="3946956"/>
            <a:ext cx="2317262" cy="1885346"/>
          </a:xfrm>
          <a:custGeom>
            <a:avLst/>
            <a:gdLst/>
            <a:ahLst/>
            <a:cxnLst/>
            <a:rect r="r" b="b" t="t" l="l"/>
            <a:pathLst>
              <a:path h="1885346" w="2317262">
                <a:moveTo>
                  <a:pt x="0" y="0"/>
                </a:moveTo>
                <a:lnTo>
                  <a:pt x="2317261" y="0"/>
                </a:lnTo>
                <a:lnTo>
                  <a:pt x="2317261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85" r="0" b="-68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606621" y="3946956"/>
            <a:ext cx="2298534" cy="1885346"/>
          </a:xfrm>
          <a:custGeom>
            <a:avLst/>
            <a:gdLst/>
            <a:ahLst/>
            <a:cxnLst/>
            <a:rect r="r" b="b" t="t" l="l"/>
            <a:pathLst>
              <a:path h="1885346" w="2298534">
                <a:moveTo>
                  <a:pt x="0" y="0"/>
                </a:moveTo>
                <a:lnTo>
                  <a:pt x="2298535" y="0"/>
                </a:lnTo>
                <a:lnTo>
                  <a:pt x="2298535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911" t="0" r="-1911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257581" y="3946956"/>
            <a:ext cx="2299925" cy="1885346"/>
          </a:xfrm>
          <a:custGeom>
            <a:avLst/>
            <a:gdLst/>
            <a:ahLst/>
            <a:cxnLst/>
            <a:rect r="r" b="b" t="t" l="l"/>
            <a:pathLst>
              <a:path h="1885346" w="2299925">
                <a:moveTo>
                  <a:pt x="0" y="0"/>
                </a:moveTo>
                <a:lnTo>
                  <a:pt x="2299924" y="0"/>
                </a:lnTo>
                <a:lnTo>
                  <a:pt x="2299924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114" t="0" r="-2114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909930" y="3946956"/>
            <a:ext cx="2286593" cy="1885346"/>
          </a:xfrm>
          <a:custGeom>
            <a:avLst/>
            <a:gdLst/>
            <a:ahLst/>
            <a:cxnLst/>
            <a:rect r="r" b="b" t="t" l="l"/>
            <a:pathLst>
              <a:path h="1885346" w="2286593">
                <a:moveTo>
                  <a:pt x="0" y="0"/>
                </a:moveTo>
                <a:lnTo>
                  <a:pt x="2286593" y="0"/>
                </a:lnTo>
                <a:lnTo>
                  <a:pt x="2286593" y="1885346"/>
                </a:lnTo>
                <a:lnTo>
                  <a:pt x="0" y="18853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284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548948" y="3946956"/>
            <a:ext cx="2334777" cy="1893613"/>
          </a:xfrm>
          <a:custGeom>
            <a:avLst/>
            <a:gdLst/>
            <a:ahLst/>
            <a:cxnLst/>
            <a:rect r="r" b="b" t="t" l="l"/>
            <a:pathLst>
              <a:path h="1893613" w="2334777">
                <a:moveTo>
                  <a:pt x="0" y="0"/>
                </a:moveTo>
                <a:lnTo>
                  <a:pt x="2334777" y="0"/>
                </a:lnTo>
                <a:lnTo>
                  <a:pt x="2334777" y="1893613"/>
                </a:lnTo>
                <a:lnTo>
                  <a:pt x="0" y="18936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39329" y="6155164"/>
            <a:ext cx="2343060" cy="1885605"/>
          </a:xfrm>
          <a:custGeom>
            <a:avLst/>
            <a:gdLst/>
            <a:ahLst/>
            <a:cxnLst/>
            <a:rect r="r" b="b" t="t" l="l"/>
            <a:pathLst>
              <a:path h="1885605" w="2343060">
                <a:moveTo>
                  <a:pt x="0" y="0"/>
                </a:moveTo>
                <a:lnTo>
                  <a:pt x="2343059" y="0"/>
                </a:lnTo>
                <a:lnTo>
                  <a:pt x="2343059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936935" y="6155164"/>
            <a:ext cx="2351460" cy="1885605"/>
          </a:xfrm>
          <a:custGeom>
            <a:avLst/>
            <a:gdLst/>
            <a:ahLst/>
            <a:cxnLst/>
            <a:rect r="r" b="b" t="t" l="l"/>
            <a:pathLst>
              <a:path h="1885605" w="2351460">
                <a:moveTo>
                  <a:pt x="0" y="0"/>
                </a:moveTo>
                <a:lnTo>
                  <a:pt x="2351460" y="0"/>
                </a:lnTo>
                <a:lnTo>
                  <a:pt x="2351460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6640820" y="6155164"/>
            <a:ext cx="2264336" cy="1885605"/>
          </a:xfrm>
          <a:custGeom>
            <a:avLst/>
            <a:gdLst/>
            <a:ahLst/>
            <a:cxnLst/>
            <a:rect r="r" b="b" t="t" l="l"/>
            <a:pathLst>
              <a:path h="1885605" w="2264336">
                <a:moveTo>
                  <a:pt x="0" y="0"/>
                </a:moveTo>
                <a:lnTo>
                  <a:pt x="2264336" y="0"/>
                </a:lnTo>
                <a:lnTo>
                  <a:pt x="2264336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-3969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57581" y="6145369"/>
            <a:ext cx="2362302" cy="1895400"/>
          </a:xfrm>
          <a:custGeom>
            <a:avLst/>
            <a:gdLst/>
            <a:ahLst/>
            <a:cxnLst/>
            <a:rect r="r" b="b" t="t" l="l"/>
            <a:pathLst>
              <a:path h="1895400" w="2362302">
                <a:moveTo>
                  <a:pt x="0" y="0"/>
                </a:moveTo>
                <a:lnTo>
                  <a:pt x="2362302" y="0"/>
                </a:lnTo>
                <a:lnTo>
                  <a:pt x="2362302" y="1895400"/>
                </a:lnTo>
                <a:lnTo>
                  <a:pt x="0" y="189540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909930" y="6155164"/>
            <a:ext cx="2286593" cy="1885605"/>
          </a:xfrm>
          <a:custGeom>
            <a:avLst/>
            <a:gdLst/>
            <a:ahLst/>
            <a:cxnLst/>
            <a:rect r="r" b="b" t="t" l="l"/>
            <a:pathLst>
              <a:path h="1885605" w="2286593">
                <a:moveTo>
                  <a:pt x="0" y="0"/>
                </a:moveTo>
                <a:lnTo>
                  <a:pt x="2286593" y="0"/>
                </a:lnTo>
                <a:lnTo>
                  <a:pt x="2286593" y="1885605"/>
                </a:lnTo>
                <a:lnTo>
                  <a:pt x="0" y="1885605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-3262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82273" y="6145369"/>
            <a:ext cx="2401452" cy="1914365"/>
          </a:xfrm>
          <a:custGeom>
            <a:avLst/>
            <a:gdLst/>
            <a:ahLst/>
            <a:cxnLst/>
            <a:rect r="r" b="b" t="t" l="l"/>
            <a:pathLst>
              <a:path h="1914365" w="2401452">
                <a:moveTo>
                  <a:pt x="0" y="0"/>
                </a:moveTo>
                <a:lnTo>
                  <a:pt x="2401452" y="0"/>
                </a:lnTo>
                <a:lnTo>
                  <a:pt x="2401452" y="1914365"/>
                </a:lnTo>
                <a:lnTo>
                  <a:pt x="0" y="191436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49075" y="8653274"/>
            <a:ext cx="17217012" cy="605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77"/>
              </a:lnSpc>
            </a:pPr>
            <a:r>
              <a:rPr lang="en-US" sz="3555">
                <a:solidFill>
                  <a:srgbClr val="1F212B"/>
                </a:solidFill>
                <a:latin typeface="Canva Sans Bold"/>
              </a:rPr>
              <a:t>Having more AI images are generated for the GAN based on the keys words 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3344069" y="528750"/>
            <a:ext cx="17217012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More image geneneration (+500)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FC1D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628"/>
            <a:ext cx="10224231" cy="10224231"/>
          </a:xfrm>
          <a:custGeom>
            <a:avLst/>
            <a:gdLst/>
            <a:ahLst/>
            <a:cxnLst/>
            <a:rect r="r" b="b" t="t" l="l"/>
            <a:pathLst>
              <a:path h="10224231" w="10224231">
                <a:moveTo>
                  <a:pt x="0" y="0"/>
                </a:moveTo>
                <a:lnTo>
                  <a:pt x="10224231" y="0"/>
                </a:lnTo>
                <a:lnTo>
                  <a:pt x="10224231" y="10224231"/>
                </a:lnTo>
                <a:lnTo>
                  <a:pt x="0" y="10224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4231" y="7628"/>
            <a:ext cx="10347983" cy="1273067"/>
          </a:xfrm>
          <a:custGeom>
            <a:avLst/>
            <a:gdLst/>
            <a:ahLst/>
            <a:cxnLst/>
            <a:rect r="r" b="b" t="t" l="l"/>
            <a:pathLst>
              <a:path h="1273067" w="10347983">
                <a:moveTo>
                  <a:pt x="0" y="0"/>
                </a:moveTo>
                <a:lnTo>
                  <a:pt x="10347983" y="0"/>
                </a:lnTo>
                <a:lnTo>
                  <a:pt x="10347983" y="1273067"/>
                </a:lnTo>
                <a:lnTo>
                  <a:pt x="0" y="1273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61" r="-2331" b="-50577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24231" y="1280695"/>
            <a:ext cx="10347983" cy="1315066"/>
          </a:xfrm>
          <a:custGeom>
            <a:avLst/>
            <a:gdLst/>
            <a:ahLst/>
            <a:cxnLst/>
            <a:rect r="r" b="b" t="t" l="l"/>
            <a:pathLst>
              <a:path h="1315066" w="10347983">
                <a:moveTo>
                  <a:pt x="0" y="0"/>
                </a:moveTo>
                <a:lnTo>
                  <a:pt x="10347983" y="0"/>
                </a:lnTo>
                <a:lnTo>
                  <a:pt x="10347983" y="1315066"/>
                </a:lnTo>
                <a:lnTo>
                  <a:pt x="0" y="1315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3180" r="-2331" b="-38901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24231" y="2511596"/>
            <a:ext cx="10347983" cy="1387755"/>
          </a:xfrm>
          <a:custGeom>
            <a:avLst/>
            <a:gdLst/>
            <a:ahLst/>
            <a:cxnLst/>
            <a:rect r="r" b="b" t="t" l="l"/>
            <a:pathLst>
              <a:path h="1387755" w="10347983">
                <a:moveTo>
                  <a:pt x="0" y="0"/>
                </a:moveTo>
                <a:lnTo>
                  <a:pt x="10347983" y="0"/>
                </a:lnTo>
                <a:lnTo>
                  <a:pt x="10347983" y="1387755"/>
                </a:lnTo>
                <a:lnTo>
                  <a:pt x="0" y="1387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8748" r="-2331" b="-27243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24231" y="3788446"/>
            <a:ext cx="10533501" cy="3762333"/>
          </a:xfrm>
          <a:custGeom>
            <a:avLst/>
            <a:gdLst/>
            <a:ahLst/>
            <a:cxnLst/>
            <a:rect r="r" b="b" t="t" l="l"/>
            <a:pathLst>
              <a:path h="3762333" w="10533501">
                <a:moveTo>
                  <a:pt x="0" y="0"/>
                </a:moveTo>
                <a:lnTo>
                  <a:pt x="10533501" y="0"/>
                </a:lnTo>
                <a:lnTo>
                  <a:pt x="10533501" y="3762333"/>
                </a:lnTo>
                <a:lnTo>
                  <a:pt x="0" y="3762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5180" r="0" b="-53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38407" y="7550779"/>
            <a:ext cx="10319632" cy="2736221"/>
          </a:xfrm>
          <a:custGeom>
            <a:avLst/>
            <a:gdLst/>
            <a:ahLst/>
            <a:cxnLst/>
            <a:rect r="r" b="b" t="t" l="l"/>
            <a:pathLst>
              <a:path h="2736221" w="10319632">
                <a:moveTo>
                  <a:pt x="0" y="0"/>
                </a:moveTo>
                <a:lnTo>
                  <a:pt x="10319631" y="0"/>
                </a:lnTo>
                <a:lnTo>
                  <a:pt x="10319631" y="2736221"/>
                </a:lnTo>
                <a:lnTo>
                  <a:pt x="0" y="27362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4297" r="-2331" b="-39541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35004"/>
            <a:ext cx="18288000" cy="12207240"/>
          </a:xfrm>
          <a:custGeom>
            <a:avLst/>
            <a:gdLst/>
            <a:ahLst/>
            <a:cxnLst/>
            <a:rect r="r" b="b" t="t" l="l"/>
            <a:pathLst>
              <a:path h="12207240" w="18288000">
                <a:moveTo>
                  <a:pt x="0" y="0"/>
                </a:moveTo>
                <a:lnTo>
                  <a:pt x="18288000" y="0"/>
                </a:lnTo>
                <a:lnTo>
                  <a:pt x="18288000" y="12207240"/>
                </a:lnTo>
                <a:lnTo>
                  <a:pt x="0" y="12207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8305" y="6856139"/>
            <a:ext cx="2017926" cy="2049088"/>
          </a:xfrm>
          <a:custGeom>
            <a:avLst/>
            <a:gdLst/>
            <a:ahLst/>
            <a:cxnLst/>
            <a:rect r="r" b="b" t="t" l="l"/>
            <a:pathLst>
              <a:path h="2049088" w="2017926">
                <a:moveTo>
                  <a:pt x="0" y="0"/>
                </a:moveTo>
                <a:lnTo>
                  <a:pt x="2017926" y="0"/>
                </a:lnTo>
                <a:lnTo>
                  <a:pt x="2017926" y="2049088"/>
                </a:lnTo>
                <a:lnTo>
                  <a:pt x="0" y="2049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53" t="-2409" r="-1500" b="-315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86231" y="4870151"/>
            <a:ext cx="1982663" cy="4035076"/>
          </a:xfrm>
          <a:custGeom>
            <a:avLst/>
            <a:gdLst/>
            <a:ahLst/>
            <a:cxnLst/>
            <a:rect r="r" b="b" t="t" l="l"/>
            <a:pathLst>
              <a:path h="4035076" w="1982663">
                <a:moveTo>
                  <a:pt x="0" y="0"/>
                </a:moveTo>
                <a:lnTo>
                  <a:pt x="1982663" y="0"/>
                </a:lnTo>
                <a:lnTo>
                  <a:pt x="1982663" y="4035076"/>
                </a:lnTo>
                <a:lnTo>
                  <a:pt x="0" y="40350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496" t="-1181" r="-4000" b="-190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8305" y="4858250"/>
            <a:ext cx="2016725" cy="2014082"/>
          </a:xfrm>
          <a:custGeom>
            <a:avLst/>
            <a:gdLst/>
            <a:ahLst/>
            <a:cxnLst/>
            <a:rect r="r" b="b" t="t" l="l"/>
            <a:pathLst>
              <a:path h="2014082" w="2016725">
                <a:moveTo>
                  <a:pt x="0" y="0"/>
                </a:moveTo>
                <a:lnTo>
                  <a:pt x="2016724" y="0"/>
                </a:lnTo>
                <a:lnTo>
                  <a:pt x="2016724" y="2014081"/>
                </a:lnTo>
                <a:lnTo>
                  <a:pt x="0" y="2014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58" t="-5559" r="-6231" b="-625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68004" y="4869900"/>
            <a:ext cx="2009846" cy="2095317"/>
          </a:xfrm>
          <a:custGeom>
            <a:avLst/>
            <a:gdLst/>
            <a:ahLst/>
            <a:cxnLst/>
            <a:rect r="r" b="b" t="t" l="l"/>
            <a:pathLst>
              <a:path h="2095317" w="2009846">
                <a:moveTo>
                  <a:pt x="0" y="0"/>
                </a:moveTo>
                <a:lnTo>
                  <a:pt x="2009846" y="0"/>
                </a:lnTo>
                <a:lnTo>
                  <a:pt x="2009846" y="2095317"/>
                </a:lnTo>
                <a:lnTo>
                  <a:pt x="0" y="2095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47" t="-3385" r="-4004" b="-219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77850" y="4869900"/>
            <a:ext cx="1996477" cy="2009114"/>
          </a:xfrm>
          <a:custGeom>
            <a:avLst/>
            <a:gdLst/>
            <a:ahLst/>
            <a:cxnLst/>
            <a:rect r="r" b="b" t="t" l="l"/>
            <a:pathLst>
              <a:path h="2009114" w="1996477">
                <a:moveTo>
                  <a:pt x="0" y="0"/>
                </a:moveTo>
                <a:lnTo>
                  <a:pt x="1996477" y="0"/>
                </a:lnTo>
                <a:lnTo>
                  <a:pt x="1996477" y="2009113"/>
                </a:lnTo>
                <a:lnTo>
                  <a:pt x="0" y="20091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431" t="-4761" r="-5062" b="-34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68004" y="6888766"/>
            <a:ext cx="2030098" cy="2016461"/>
          </a:xfrm>
          <a:custGeom>
            <a:avLst/>
            <a:gdLst/>
            <a:ahLst/>
            <a:cxnLst/>
            <a:rect r="r" b="b" t="t" l="l"/>
            <a:pathLst>
              <a:path h="2016461" w="2030098">
                <a:moveTo>
                  <a:pt x="0" y="0"/>
                </a:moveTo>
                <a:lnTo>
                  <a:pt x="2030099" y="0"/>
                </a:lnTo>
                <a:lnTo>
                  <a:pt x="2030099" y="2016461"/>
                </a:lnTo>
                <a:lnTo>
                  <a:pt x="0" y="2016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340" t="-4014" r="-2879" b="-326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806765" y="6891311"/>
            <a:ext cx="1963515" cy="2013917"/>
          </a:xfrm>
          <a:custGeom>
            <a:avLst/>
            <a:gdLst/>
            <a:ahLst/>
            <a:cxnLst/>
            <a:rect r="r" b="b" t="t" l="l"/>
            <a:pathLst>
              <a:path h="2013917" w="1963515">
                <a:moveTo>
                  <a:pt x="0" y="0"/>
                </a:moveTo>
                <a:lnTo>
                  <a:pt x="1963515" y="0"/>
                </a:lnTo>
                <a:lnTo>
                  <a:pt x="1963515" y="2013916"/>
                </a:lnTo>
                <a:lnTo>
                  <a:pt x="0" y="20139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229" t="-4049" r="-5169" b="-4152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60102" y="4851577"/>
            <a:ext cx="2059424" cy="4072795"/>
          </a:xfrm>
          <a:custGeom>
            <a:avLst/>
            <a:gdLst/>
            <a:ahLst/>
            <a:cxnLst/>
            <a:rect r="r" b="b" t="t" l="l"/>
            <a:pathLst>
              <a:path h="4072795" w="2059424">
                <a:moveTo>
                  <a:pt x="0" y="0"/>
                </a:moveTo>
                <a:lnTo>
                  <a:pt x="2059424" y="0"/>
                </a:lnTo>
                <a:lnTo>
                  <a:pt x="2059424" y="4072795"/>
                </a:lnTo>
                <a:lnTo>
                  <a:pt x="0" y="407279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33" t="-3023" r="-3550" b="-5487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12006" y="4858660"/>
            <a:ext cx="2019957" cy="2029314"/>
          </a:xfrm>
          <a:custGeom>
            <a:avLst/>
            <a:gdLst/>
            <a:ahLst/>
            <a:cxnLst/>
            <a:rect r="r" b="b" t="t" l="l"/>
            <a:pathLst>
              <a:path h="2029314" w="2019957">
                <a:moveTo>
                  <a:pt x="0" y="0"/>
                </a:moveTo>
                <a:lnTo>
                  <a:pt x="2019957" y="0"/>
                </a:lnTo>
                <a:lnTo>
                  <a:pt x="2019957" y="2029314"/>
                </a:lnTo>
                <a:lnTo>
                  <a:pt x="0" y="202931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369" t="-6083" r="-6314" b="-3623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316857" y="6880408"/>
            <a:ext cx="2002356" cy="2043964"/>
          </a:xfrm>
          <a:custGeom>
            <a:avLst/>
            <a:gdLst/>
            <a:ahLst/>
            <a:cxnLst/>
            <a:rect r="r" b="b" t="t" l="l"/>
            <a:pathLst>
              <a:path h="2043964" w="2002356">
                <a:moveTo>
                  <a:pt x="0" y="0"/>
                </a:moveTo>
                <a:lnTo>
                  <a:pt x="2002356" y="0"/>
                </a:lnTo>
                <a:lnTo>
                  <a:pt x="2002356" y="2043964"/>
                </a:lnTo>
                <a:lnTo>
                  <a:pt x="0" y="2043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719" t="-4219" r="-8483" b="-569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93757" y="6888766"/>
            <a:ext cx="2116107" cy="2016461"/>
          </a:xfrm>
          <a:custGeom>
            <a:avLst/>
            <a:gdLst/>
            <a:ahLst/>
            <a:cxnLst/>
            <a:rect r="r" b="b" t="t" l="l"/>
            <a:pathLst>
              <a:path h="2016461" w="2116107">
                <a:moveTo>
                  <a:pt x="0" y="0"/>
                </a:moveTo>
                <a:lnTo>
                  <a:pt x="2116107" y="0"/>
                </a:lnTo>
                <a:lnTo>
                  <a:pt x="2116107" y="2016461"/>
                </a:lnTo>
                <a:lnTo>
                  <a:pt x="0" y="201646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435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793757" y="4858250"/>
            <a:ext cx="2125939" cy="2006935"/>
          </a:xfrm>
          <a:custGeom>
            <a:avLst/>
            <a:gdLst/>
            <a:ahLst/>
            <a:cxnLst/>
            <a:rect r="r" b="b" t="t" l="l"/>
            <a:pathLst>
              <a:path h="2006935" w="2125939">
                <a:moveTo>
                  <a:pt x="0" y="0"/>
                </a:moveTo>
                <a:lnTo>
                  <a:pt x="2125938" y="0"/>
                </a:lnTo>
                <a:lnTo>
                  <a:pt x="2125938" y="2006934"/>
                </a:lnTo>
                <a:lnTo>
                  <a:pt x="0" y="200693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414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69434" y="6891311"/>
            <a:ext cx="2024323" cy="2033061"/>
          </a:xfrm>
          <a:custGeom>
            <a:avLst/>
            <a:gdLst/>
            <a:ahLst/>
            <a:cxnLst/>
            <a:rect r="r" b="b" t="t" l="l"/>
            <a:pathLst>
              <a:path h="2033061" w="2024323">
                <a:moveTo>
                  <a:pt x="0" y="0"/>
                </a:moveTo>
                <a:lnTo>
                  <a:pt x="2024323" y="0"/>
                </a:lnTo>
                <a:lnTo>
                  <a:pt x="2024323" y="2033061"/>
                </a:lnTo>
                <a:lnTo>
                  <a:pt x="0" y="203306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722" t="0" r="-1722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769434" y="4858250"/>
            <a:ext cx="2024323" cy="2033061"/>
          </a:xfrm>
          <a:custGeom>
            <a:avLst/>
            <a:gdLst/>
            <a:ahLst/>
            <a:cxnLst/>
            <a:rect r="r" b="b" t="t" l="l"/>
            <a:pathLst>
              <a:path h="2033061" w="2024323">
                <a:moveTo>
                  <a:pt x="0" y="0"/>
                </a:moveTo>
                <a:lnTo>
                  <a:pt x="2024323" y="0"/>
                </a:lnTo>
                <a:lnTo>
                  <a:pt x="2024323" y="2033061"/>
                </a:lnTo>
                <a:lnTo>
                  <a:pt x="0" y="20330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3569" t="0" r="-1200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260102" y="1028700"/>
            <a:ext cx="4007344" cy="2929109"/>
          </a:xfrm>
          <a:custGeom>
            <a:avLst/>
            <a:gdLst/>
            <a:ahLst/>
            <a:cxnLst/>
            <a:rect r="r" b="b" t="t" l="l"/>
            <a:pathLst>
              <a:path h="2929109" w="4007344">
                <a:moveTo>
                  <a:pt x="0" y="0"/>
                </a:moveTo>
                <a:lnTo>
                  <a:pt x="4007344" y="0"/>
                </a:lnTo>
                <a:lnTo>
                  <a:pt x="4007344" y="2929109"/>
                </a:lnTo>
                <a:lnTo>
                  <a:pt x="0" y="292910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897" t="-5628" r="0" b="-562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69434" y="1028700"/>
            <a:ext cx="4150262" cy="2875547"/>
          </a:xfrm>
          <a:custGeom>
            <a:avLst/>
            <a:gdLst/>
            <a:ahLst/>
            <a:cxnLst/>
            <a:rect r="r" b="b" t="t" l="l"/>
            <a:pathLst>
              <a:path h="2875547" w="4150262">
                <a:moveTo>
                  <a:pt x="0" y="0"/>
                </a:moveTo>
                <a:lnTo>
                  <a:pt x="4150261" y="0"/>
                </a:lnTo>
                <a:lnTo>
                  <a:pt x="4150261" y="2875547"/>
                </a:lnTo>
                <a:lnTo>
                  <a:pt x="0" y="2875547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-7464" r="0" b="-746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789253" y="1028700"/>
            <a:ext cx="4022443" cy="2929109"/>
          </a:xfrm>
          <a:custGeom>
            <a:avLst/>
            <a:gdLst/>
            <a:ahLst/>
            <a:cxnLst/>
            <a:rect r="r" b="b" t="t" l="l"/>
            <a:pathLst>
              <a:path h="2929109" w="4022443">
                <a:moveTo>
                  <a:pt x="0" y="0"/>
                </a:moveTo>
                <a:lnTo>
                  <a:pt x="4022443" y="0"/>
                </a:lnTo>
                <a:lnTo>
                  <a:pt x="4022443" y="2929109"/>
                </a:lnTo>
                <a:lnTo>
                  <a:pt x="0" y="292910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6631" r="0" b="-6631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518916">
            <a:off x="2180680" y="4230432"/>
            <a:ext cx="348523" cy="3485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518916">
            <a:off x="6632504" y="4230432"/>
            <a:ext cx="348523" cy="348523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518916">
            <a:off x="11125278" y="4230432"/>
            <a:ext cx="348523" cy="348523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518916">
            <a:off x="15619495" y="4230432"/>
            <a:ext cx="348523" cy="348523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68305" y="1028700"/>
            <a:ext cx="4000589" cy="2929109"/>
          </a:xfrm>
          <a:custGeom>
            <a:avLst/>
            <a:gdLst/>
            <a:ahLst/>
            <a:cxnLst/>
            <a:rect r="r" b="b" t="t" l="l"/>
            <a:pathLst>
              <a:path h="2929109" w="4000589">
                <a:moveTo>
                  <a:pt x="0" y="0"/>
                </a:moveTo>
                <a:lnTo>
                  <a:pt x="4000589" y="0"/>
                </a:lnTo>
                <a:lnTo>
                  <a:pt x="4000589" y="2929109"/>
                </a:lnTo>
                <a:lnTo>
                  <a:pt x="0" y="292910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1875" t="-120" r="0" b="-9806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174758" y="141605"/>
            <a:ext cx="4595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756340" y="132080"/>
            <a:ext cx="46121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201876" y="141605"/>
            <a:ext cx="46240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592524" y="113030"/>
            <a:ext cx="5040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8439" y="1424623"/>
            <a:ext cx="18606439" cy="9151161"/>
          </a:xfrm>
          <a:custGeom>
            <a:avLst/>
            <a:gdLst/>
            <a:ahLst/>
            <a:cxnLst/>
            <a:rect r="r" b="b" t="t" l="l"/>
            <a:pathLst>
              <a:path h="9151161" w="18606439">
                <a:moveTo>
                  <a:pt x="0" y="0"/>
                </a:moveTo>
                <a:lnTo>
                  <a:pt x="18606439" y="0"/>
                </a:lnTo>
                <a:lnTo>
                  <a:pt x="18606439" y="9151160"/>
                </a:lnTo>
                <a:lnTo>
                  <a:pt x="0" y="9151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565472" y="2057400"/>
            <a:ext cx="3380808" cy="3086100"/>
            <a:chOff x="0" y="0"/>
            <a:chExt cx="89041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419" cy="812800"/>
            </a:xfrm>
            <a:custGeom>
              <a:avLst/>
              <a:gdLst/>
              <a:ahLst/>
              <a:cxnLst/>
              <a:rect r="r" b="b" t="t" l="l"/>
              <a:pathLst>
                <a:path h="812800" w="890419">
                  <a:moveTo>
                    <a:pt x="0" y="0"/>
                  </a:moveTo>
                  <a:lnTo>
                    <a:pt x="890419" y="0"/>
                  </a:lnTo>
                  <a:lnTo>
                    <a:pt x="89041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890419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12448" y="547052"/>
            <a:ext cx="3585603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Cycle GAN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5400000">
            <a:off x="3879608" y="3096700"/>
            <a:ext cx="1899332" cy="1099238"/>
          </a:xfrm>
          <a:custGeom>
            <a:avLst/>
            <a:gdLst/>
            <a:ahLst/>
            <a:cxnLst/>
            <a:rect r="r" b="b" t="t" l="l"/>
            <a:pathLst>
              <a:path h="1099238" w="1899332">
                <a:moveTo>
                  <a:pt x="0" y="0"/>
                </a:moveTo>
                <a:lnTo>
                  <a:pt x="1899332" y="0"/>
                </a:lnTo>
                <a:lnTo>
                  <a:pt x="1899332" y="1099239"/>
                </a:lnTo>
                <a:lnTo>
                  <a:pt x="0" y="1099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5400000">
            <a:off x="4978847" y="3096700"/>
            <a:ext cx="1899332" cy="1099238"/>
          </a:xfrm>
          <a:custGeom>
            <a:avLst/>
            <a:gdLst/>
            <a:ahLst/>
            <a:cxnLst/>
            <a:rect r="r" b="b" t="t" l="l"/>
            <a:pathLst>
              <a:path h="1099238" w="1899332">
                <a:moveTo>
                  <a:pt x="0" y="0"/>
                </a:moveTo>
                <a:lnTo>
                  <a:pt x="1899332" y="0"/>
                </a:lnTo>
                <a:lnTo>
                  <a:pt x="1899332" y="1099239"/>
                </a:lnTo>
                <a:lnTo>
                  <a:pt x="0" y="1099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908162" y="2057400"/>
            <a:ext cx="3425635" cy="3210367"/>
            <a:chOff x="0" y="0"/>
            <a:chExt cx="902225" cy="8455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02225" cy="845529"/>
            </a:xfrm>
            <a:custGeom>
              <a:avLst/>
              <a:gdLst/>
              <a:ahLst/>
              <a:cxnLst/>
              <a:rect r="r" b="b" t="t" l="l"/>
              <a:pathLst>
                <a:path h="845529" w="902225">
                  <a:moveTo>
                    <a:pt x="0" y="0"/>
                  </a:moveTo>
                  <a:lnTo>
                    <a:pt x="902225" y="0"/>
                  </a:lnTo>
                  <a:lnTo>
                    <a:pt x="902225" y="845529"/>
                  </a:lnTo>
                  <a:lnTo>
                    <a:pt x="0" y="8455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02225" cy="893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11121694" y="3050831"/>
            <a:ext cx="1899332" cy="1099238"/>
          </a:xfrm>
          <a:custGeom>
            <a:avLst/>
            <a:gdLst/>
            <a:ahLst/>
            <a:cxnLst/>
            <a:rect r="r" b="b" t="t" l="l"/>
            <a:pathLst>
              <a:path h="1099238" w="1899332">
                <a:moveTo>
                  <a:pt x="0" y="0"/>
                </a:moveTo>
                <a:lnTo>
                  <a:pt x="1899332" y="0"/>
                </a:lnTo>
                <a:lnTo>
                  <a:pt x="1899332" y="1099238"/>
                </a:lnTo>
                <a:lnTo>
                  <a:pt x="0" y="109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2220933" y="3050831"/>
            <a:ext cx="1899332" cy="1099238"/>
          </a:xfrm>
          <a:custGeom>
            <a:avLst/>
            <a:gdLst/>
            <a:ahLst/>
            <a:cxnLst/>
            <a:rect r="r" b="b" t="t" l="l"/>
            <a:pathLst>
              <a:path h="1099238" w="1899332">
                <a:moveTo>
                  <a:pt x="0" y="0"/>
                </a:moveTo>
                <a:lnTo>
                  <a:pt x="1899332" y="0"/>
                </a:lnTo>
                <a:lnTo>
                  <a:pt x="1899332" y="1099238"/>
                </a:lnTo>
                <a:lnTo>
                  <a:pt x="0" y="109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139983" y="5439600"/>
            <a:ext cx="7148017" cy="3210367"/>
            <a:chOff x="0" y="0"/>
            <a:chExt cx="1882605" cy="84552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82605" cy="845529"/>
            </a:xfrm>
            <a:custGeom>
              <a:avLst/>
              <a:gdLst/>
              <a:ahLst/>
              <a:cxnLst/>
              <a:rect r="r" b="b" t="t" l="l"/>
              <a:pathLst>
                <a:path h="845529" w="1882605">
                  <a:moveTo>
                    <a:pt x="0" y="0"/>
                  </a:moveTo>
                  <a:lnTo>
                    <a:pt x="1882605" y="0"/>
                  </a:lnTo>
                  <a:lnTo>
                    <a:pt x="1882605" y="845529"/>
                  </a:lnTo>
                  <a:lnTo>
                    <a:pt x="0" y="84552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882605" cy="8931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626269" y="3211136"/>
            <a:ext cx="1111402" cy="902895"/>
            <a:chOff x="0" y="0"/>
            <a:chExt cx="292715" cy="23779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92715" cy="237799"/>
            </a:xfrm>
            <a:custGeom>
              <a:avLst/>
              <a:gdLst/>
              <a:ahLst/>
              <a:cxnLst/>
              <a:rect r="r" b="b" t="t" l="l"/>
              <a:pathLst>
                <a:path h="237799" w="292715">
                  <a:moveTo>
                    <a:pt x="0" y="0"/>
                  </a:moveTo>
                  <a:lnTo>
                    <a:pt x="292715" y="0"/>
                  </a:lnTo>
                  <a:lnTo>
                    <a:pt x="292715" y="237799"/>
                  </a:lnTo>
                  <a:lnTo>
                    <a:pt x="0" y="2377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292715" cy="285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822144" y="3211136"/>
            <a:ext cx="1111402" cy="902895"/>
            <a:chOff x="0" y="0"/>
            <a:chExt cx="292715" cy="2377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92715" cy="237799"/>
            </a:xfrm>
            <a:custGeom>
              <a:avLst/>
              <a:gdLst/>
              <a:ahLst/>
              <a:cxnLst/>
              <a:rect r="r" b="b" t="t" l="l"/>
              <a:pathLst>
                <a:path h="237799" w="292715">
                  <a:moveTo>
                    <a:pt x="0" y="0"/>
                  </a:moveTo>
                  <a:lnTo>
                    <a:pt x="292715" y="0"/>
                  </a:lnTo>
                  <a:lnTo>
                    <a:pt x="292715" y="237799"/>
                  </a:lnTo>
                  <a:lnTo>
                    <a:pt x="0" y="2377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292715" cy="285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867415" y="3326918"/>
            <a:ext cx="1111402" cy="902895"/>
            <a:chOff x="0" y="0"/>
            <a:chExt cx="292715" cy="23779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92715" cy="237799"/>
            </a:xfrm>
            <a:custGeom>
              <a:avLst/>
              <a:gdLst/>
              <a:ahLst/>
              <a:cxnLst/>
              <a:rect r="r" b="b" t="t" l="l"/>
              <a:pathLst>
                <a:path h="237799" w="292715">
                  <a:moveTo>
                    <a:pt x="0" y="0"/>
                  </a:moveTo>
                  <a:lnTo>
                    <a:pt x="292715" y="0"/>
                  </a:lnTo>
                  <a:lnTo>
                    <a:pt x="292715" y="237799"/>
                  </a:lnTo>
                  <a:lnTo>
                    <a:pt x="0" y="2377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292715" cy="285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4158290" y="3211136"/>
            <a:ext cx="1141054" cy="902895"/>
            <a:chOff x="0" y="0"/>
            <a:chExt cx="300524" cy="23779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00524" cy="237799"/>
            </a:xfrm>
            <a:custGeom>
              <a:avLst/>
              <a:gdLst/>
              <a:ahLst/>
              <a:cxnLst/>
              <a:rect r="r" b="b" t="t" l="l"/>
              <a:pathLst>
                <a:path h="237799" w="300524">
                  <a:moveTo>
                    <a:pt x="0" y="0"/>
                  </a:moveTo>
                  <a:lnTo>
                    <a:pt x="300524" y="0"/>
                  </a:lnTo>
                  <a:lnTo>
                    <a:pt x="300524" y="237799"/>
                  </a:lnTo>
                  <a:lnTo>
                    <a:pt x="0" y="2377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300524" cy="2854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179043" y="7822921"/>
            <a:ext cx="1859499" cy="1805696"/>
          </a:xfrm>
          <a:custGeom>
            <a:avLst/>
            <a:gdLst/>
            <a:ahLst/>
            <a:cxnLst/>
            <a:rect r="r" b="b" t="t" l="l"/>
            <a:pathLst>
              <a:path h="1805696" w="1859499">
                <a:moveTo>
                  <a:pt x="0" y="0"/>
                </a:moveTo>
                <a:lnTo>
                  <a:pt x="1859498" y="0"/>
                </a:lnTo>
                <a:lnTo>
                  <a:pt x="1859498" y="1805696"/>
                </a:lnTo>
                <a:lnTo>
                  <a:pt x="0" y="18056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0681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718561" y="2723116"/>
            <a:ext cx="1856060" cy="1776733"/>
          </a:xfrm>
          <a:custGeom>
            <a:avLst/>
            <a:gdLst/>
            <a:ahLst/>
            <a:cxnLst/>
            <a:rect r="r" b="b" t="t" l="l"/>
            <a:pathLst>
              <a:path h="1776733" w="1856060">
                <a:moveTo>
                  <a:pt x="0" y="0"/>
                </a:moveTo>
                <a:lnTo>
                  <a:pt x="1856060" y="0"/>
                </a:lnTo>
                <a:lnTo>
                  <a:pt x="1856060" y="1776733"/>
                </a:lnTo>
                <a:lnTo>
                  <a:pt x="0" y="1776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097" t="0" r="-32753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99344" y="2723116"/>
            <a:ext cx="1878507" cy="1776733"/>
          </a:xfrm>
          <a:custGeom>
            <a:avLst/>
            <a:gdLst/>
            <a:ahLst/>
            <a:cxnLst/>
            <a:rect r="r" b="b" t="t" l="l"/>
            <a:pathLst>
              <a:path h="1776733" w="1878507">
                <a:moveTo>
                  <a:pt x="0" y="0"/>
                </a:moveTo>
                <a:lnTo>
                  <a:pt x="1878507" y="0"/>
                </a:lnTo>
                <a:lnTo>
                  <a:pt x="1878507" y="1776733"/>
                </a:lnTo>
                <a:lnTo>
                  <a:pt x="0" y="17767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964" t="0" r="-31167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5175060" y="4902136"/>
            <a:ext cx="1073543" cy="2499760"/>
            <a:chOff x="0" y="0"/>
            <a:chExt cx="282744" cy="65837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82744" cy="658373"/>
            </a:xfrm>
            <a:custGeom>
              <a:avLst/>
              <a:gdLst/>
              <a:ahLst/>
              <a:cxnLst/>
              <a:rect r="r" b="b" t="t" l="l"/>
              <a:pathLst>
                <a:path h="658373" w="282744">
                  <a:moveTo>
                    <a:pt x="0" y="0"/>
                  </a:moveTo>
                  <a:lnTo>
                    <a:pt x="282744" y="0"/>
                  </a:lnTo>
                  <a:lnTo>
                    <a:pt x="282744" y="658373"/>
                  </a:lnTo>
                  <a:lnTo>
                    <a:pt x="0" y="65837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282744" cy="705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-5400000">
            <a:off x="4983790" y="5860431"/>
            <a:ext cx="2486131" cy="1438849"/>
          </a:xfrm>
          <a:custGeom>
            <a:avLst/>
            <a:gdLst/>
            <a:ahLst/>
            <a:cxnLst/>
            <a:rect r="r" b="b" t="t" l="l"/>
            <a:pathLst>
              <a:path h="1438849" w="2486131">
                <a:moveTo>
                  <a:pt x="0" y="0"/>
                </a:moveTo>
                <a:lnTo>
                  <a:pt x="2486132" y="0"/>
                </a:lnTo>
                <a:lnTo>
                  <a:pt x="2486132" y="1438849"/>
                </a:lnTo>
                <a:lnTo>
                  <a:pt x="0" y="14388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6048604" y="6231507"/>
            <a:ext cx="356503" cy="63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Canva Sans"/>
              </a:rPr>
              <a:t>D</a:t>
            </a:r>
          </a:p>
        </p:txBody>
      </p:sp>
      <p:sp>
        <p:nvSpPr>
          <p:cNvPr name="AutoShape 37" id="37"/>
          <p:cNvSpPr/>
          <p:nvPr/>
        </p:nvSpPr>
        <p:spPr>
          <a:xfrm>
            <a:off x="2818574" y="3611483"/>
            <a:ext cx="91909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6822144" y="3600450"/>
            <a:ext cx="91909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9" id="39"/>
          <p:cNvSpPr/>
          <p:nvPr/>
        </p:nvSpPr>
        <p:spPr>
          <a:xfrm>
            <a:off x="10220886" y="3592433"/>
            <a:ext cx="91909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0" id="40"/>
          <p:cNvSpPr/>
          <p:nvPr/>
        </p:nvSpPr>
        <p:spPr>
          <a:xfrm>
            <a:off x="14158290" y="3573383"/>
            <a:ext cx="91909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718561" y="2696653"/>
            <a:ext cx="1889666" cy="1899332"/>
          </a:xfrm>
          <a:custGeom>
            <a:avLst/>
            <a:gdLst/>
            <a:ahLst/>
            <a:cxnLst/>
            <a:rect r="r" b="b" t="t" l="l"/>
            <a:pathLst>
              <a:path h="1899332" w="1889666">
                <a:moveTo>
                  <a:pt x="0" y="0"/>
                </a:moveTo>
                <a:lnTo>
                  <a:pt x="1889666" y="0"/>
                </a:lnTo>
                <a:lnTo>
                  <a:pt x="1889666" y="1899333"/>
                </a:lnTo>
                <a:lnTo>
                  <a:pt x="0" y="18993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8218" t="-101818" r="-99687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5299344" y="2696653"/>
            <a:ext cx="1889666" cy="1899332"/>
          </a:xfrm>
          <a:custGeom>
            <a:avLst/>
            <a:gdLst/>
            <a:ahLst/>
            <a:cxnLst/>
            <a:rect r="r" b="b" t="t" l="l"/>
            <a:pathLst>
              <a:path h="1899332" w="1889666">
                <a:moveTo>
                  <a:pt x="0" y="0"/>
                </a:moveTo>
                <a:lnTo>
                  <a:pt x="1889667" y="0"/>
                </a:lnTo>
                <a:lnTo>
                  <a:pt x="1889667" y="1899333"/>
                </a:lnTo>
                <a:lnTo>
                  <a:pt x="0" y="18993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298218" t="-101818" r="-99687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7981171" y="2723116"/>
            <a:ext cx="1865724" cy="1827000"/>
          </a:xfrm>
          <a:custGeom>
            <a:avLst/>
            <a:gdLst/>
            <a:ahLst/>
            <a:cxnLst/>
            <a:rect r="r" b="b" t="t" l="l"/>
            <a:pathLst>
              <a:path h="1827000" w="1865724">
                <a:moveTo>
                  <a:pt x="0" y="0"/>
                </a:moveTo>
                <a:lnTo>
                  <a:pt x="1865723" y="0"/>
                </a:lnTo>
                <a:lnTo>
                  <a:pt x="1865723" y="1827000"/>
                </a:lnTo>
                <a:lnTo>
                  <a:pt x="0" y="182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7707" t="-5681" r="-103146" b="-106855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9529" y="564427"/>
            <a:ext cx="3348246" cy="3326013"/>
          </a:xfrm>
          <a:custGeom>
            <a:avLst/>
            <a:gdLst/>
            <a:ahLst/>
            <a:cxnLst/>
            <a:rect r="r" b="b" t="t" l="l"/>
            <a:pathLst>
              <a:path h="3326013" w="3348246">
                <a:moveTo>
                  <a:pt x="0" y="0"/>
                </a:moveTo>
                <a:lnTo>
                  <a:pt x="3348246" y="0"/>
                </a:lnTo>
                <a:lnTo>
                  <a:pt x="3348246" y="3326013"/>
                </a:lnTo>
                <a:lnTo>
                  <a:pt x="0" y="3326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63" t="-12976" r="-1239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17423" y="564427"/>
            <a:ext cx="3189505" cy="3118033"/>
          </a:xfrm>
          <a:custGeom>
            <a:avLst/>
            <a:gdLst/>
            <a:ahLst/>
            <a:cxnLst/>
            <a:rect r="r" b="b" t="t" l="l"/>
            <a:pathLst>
              <a:path h="3118033" w="3189505">
                <a:moveTo>
                  <a:pt x="0" y="0"/>
                </a:moveTo>
                <a:lnTo>
                  <a:pt x="3189505" y="0"/>
                </a:lnTo>
                <a:lnTo>
                  <a:pt x="3189505" y="3118032"/>
                </a:lnTo>
                <a:lnTo>
                  <a:pt x="0" y="3118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4600" r="-13009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63584" y="6531545"/>
            <a:ext cx="3088290" cy="3097348"/>
          </a:xfrm>
          <a:custGeom>
            <a:avLst/>
            <a:gdLst/>
            <a:ahLst/>
            <a:cxnLst/>
            <a:rect r="r" b="b" t="t" l="l"/>
            <a:pathLst>
              <a:path h="3097348" w="3088290">
                <a:moveTo>
                  <a:pt x="0" y="0"/>
                </a:moveTo>
                <a:lnTo>
                  <a:pt x="3088290" y="0"/>
                </a:lnTo>
                <a:lnTo>
                  <a:pt x="3088290" y="3097348"/>
                </a:lnTo>
                <a:lnTo>
                  <a:pt x="0" y="3097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925" t="-7425" r="-7146" b="-868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49012" y="564427"/>
            <a:ext cx="3167323" cy="3118033"/>
          </a:xfrm>
          <a:custGeom>
            <a:avLst/>
            <a:gdLst/>
            <a:ahLst/>
            <a:cxnLst/>
            <a:rect r="r" b="b" t="t" l="l"/>
            <a:pathLst>
              <a:path h="3118033" w="3167323">
                <a:moveTo>
                  <a:pt x="0" y="0"/>
                </a:moveTo>
                <a:lnTo>
                  <a:pt x="3167324" y="0"/>
                </a:lnTo>
                <a:lnTo>
                  <a:pt x="3167324" y="3118032"/>
                </a:lnTo>
                <a:lnTo>
                  <a:pt x="0" y="31180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77" t="-12883" r="-133246" b="-367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219529" y="6657136"/>
            <a:ext cx="3399403" cy="2971757"/>
          </a:xfrm>
          <a:custGeom>
            <a:avLst/>
            <a:gdLst/>
            <a:ahLst/>
            <a:cxnLst/>
            <a:rect r="r" b="b" t="t" l="l"/>
            <a:pathLst>
              <a:path h="2971757" w="3399403">
                <a:moveTo>
                  <a:pt x="0" y="0"/>
                </a:moveTo>
                <a:lnTo>
                  <a:pt x="3399404" y="0"/>
                </a:lnTo>
                <a:lnTo>
                  <a:pt x="3399404" y="2971757"/>
                </a:lnTo>
                <a:lnTo>
                  <a:pt x="0" y="2971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4131" t="-20298" r="-2542" b="-853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00170" y="6657136"/>
            <a:ext cx="3167323" cy="2971757"/>
          </a:xfrm>
          <a:custGeom>
            <a:avLst/>
            <a:gdLst/>
            <a:ahLst/>
            <a:cxnLst/>
            <a:rect r="r" b="b" t="t" l="l"/>
            <a:pathLst>
              <a:path h="2971757" w="3167323">
                <a:moveTo>
                  <a:pt x="0" y="0"/>
                </a:moveTo>
                <a:lnTo>
                  <a:pt x="3167323" y="0"/>
                </a:lnTo>
                <a:lnTo>
                  <a:pt x="3167323" y="2971757"/>
                </a:lnTo>
                <a:lnTo>
                  <a:pt x="0" y="2971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1671" t="-13406" r="-2620" b="-1252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918180" y="6531545"/>
            <a:ext cx="3139905" cy="3097348"/>
          </a:xfrm>
          <a:custGeom>
            <a:avLst/>
            <a:gdLst/>
            <a:ahLst/>
            <a:cxnLst/>
            <a:rect r="r" b="b" t="t" l="l"/>
            <a:pathLst>
              <a:path h="3097348" w="3139905">
                <a:moveTo>
                  <a:pt x="0" y="0"/>
                </a:moveTo>
                <a:lnTo>
                  <a:pt x="3139905" y="0"/>
                </a:lnTo>
                <a:lnTo>
                  <a:pt x="3139905" y="3097348"/>
                </a:lnTo>
                <a:lnTo>
                  <a:pt x="0" y="30973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665" t="-13796" r="-3711" b="-386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23521" y="564427"/>
            <a:ext cx="3167329" cy="3118033"/>
          </a:xfrm>
          <a:custGeom>
            <a:avLst/>
            <a:gdLst/>
            <a:ahLst/>
            <a:cxnLst/>
            <a:rect r="r" b="b" t="t" l="l"/>
            <a:pathLst>
              <a:path h="3118033" w="3167329">
                <a:moveTo>
                  <a:pt x="0" y="0"/>
                </a:moveTo>
                <a:lnTo>
                  <a:pt x="3167330" y="0"/>
                </a:lnTo>
                <a:lnTo>
                  <a:pt x="3167330" y="3118032"/>
                </a:lnTo>
                <a:lnTo>
                  <a:pt x="0" y="31180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107" r="-150856" b="-7992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25752" y="3890440"/>
            <a:ext cx="2754132" cy="1171788"/>
            <a:chOff x="0" y="0"/>
            <a:chExt cx="726621" cy="3091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26621" cy="309152"/>
            </a:xfrm>
            <a:custGeom>
              <a:avLst/>
              <a:gdLst/>
              <a:ahLst/>
              <a:cxnLst/>
              <a:rect r="r" b="b" t="t" l="l"/>
              <a:pathLst>
                <a:path h="309152" w="726621">
                  <a:moveTo>
                    <a:pt x="0" y="0"/>
                  </a:moveTo>
                  <a:lnTo>
                    <a:pt x="726621" y="0"/>
                  </a:lnTo>
                  <a:lnTo>
                    <a:pt x="726621" y="309152"/>
                  </a:lnTo>
                  <a:lnTo>
                    <a:pt x="0" y="309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726621" cy="3567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85813" y="3890440"/>
            <a:ext cx="1500768" cy="1207595"/>
          </a:xfrm>
          <a:custGeom>
            <a:avLst/>
            <a:gdLst/>
            <a:ahLst/>
            <a:cxnLst/>
            <a:rect r="r" b="b" t="t" l="l"/>
            <a:pathLst>
              <a:path h="1207595" w="1500768">
                <a:moveTo>
                  <a:pt x="0" y="0"/>
                </a:moveTo>
                <a:lnTo>
                  <a:pt x="1500768" y="0"/>
                </a:lnTo>
                <a:lnTo>
                  <a:pt x="1500768" y="1207595"/>
                </a:lnTo>
                <a:lnTo>
                  <a:pt x="0" y="1207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802818" y="3890440"/>
            <a:ext cx="1484244" cy="1207595"/>
          </a:xfrm>
          <a:custGeom>
            <a:avLst/>
            <a:gdLst/>
            <a:ahLst/>
            <a:cxnLst/>
            <a:rect r="r" b="b" t="t" l="l"/>
            <a:pathLst>
              <a:path h="1207595" w="1484244">
                <a:moveTo>
                  <a:pt x="0" y="0"/>
                </a:moveTo>
                <a:lnTo>
                  <a:pt x="1484244" y="0"/>
                </a:lnTo>
                <a:lnTo>
                  <a:pt x="1484244" y="1207595"/>
                </a:lnTo>
                <a:lnTo>
                  <a:pt x="0" y="12075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685" r="0" b="-68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85813" y="5209484"/>
            <a:ext cx="1500768" cy="1207761"/>
          </a:xfrm>
          <a:custGeom>
            <a:avLst/>
            <a:gdLst/>
            <a:ahLst/>
            <a:cxnLst/>
            <a:rect r="r" b="b" t="t" l="l"/>
            <a:pathLst>
              <a:path h="1207761" w="1500768">
                <a:moveTo>
                  <a:pt x="0" y="0"/>
                </a:moveTo>
                <a:lnTo>
                  <a:pt x="1500768" y="0"/>
                </a:lnTo>
                <a:lnTo>
                  <a:pt x="1500768" y="1207761"/>
                </a:lnTo>
                <a:lnTo>
                  <a:pt x="0" y="1207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02818" y="5209484"/>
            <a:ext cx="1506149" cy="1207761"/>
          </a:xfrm>
          <a:custGeom>
            <a:avLst/>
            <a:gdLst/>
            <a:ahLst/>
            <a:cxnLst/>
            <a:rect r="r" b="b" t="t" l="l"/>
            <a:pathLst>
              <a:path h="1207761" w="1506149">
                <a:moveTo>
                  <a:pt x="0" y="0"/>
                </a:moveTo>
                <a:lnTo>
                  <a:pt x="1506149" y="0"/>
                </a:lnTo>
                <a:lnTo>
                  <a:pt x="1506149" y="1207761"/>
                </a:lnTo>
                <a:lnTo>
                  <a:pt x="0" y="12077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4938281" y="3682459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>
            <a:off x="8702881" y="3682459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>
            <a:off x="12507183" y="3656162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16226779" y="3656162"/>
            <a:ext cx="0" cy="297467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1" id="21"/>
          <p:cNvGrpSpPr/>
          <p:nvPr/>
        </p:nvGrpSpPr>
        <p:grpSpPr>
          <a:xfrm rot="0">
            <a:off x="3308967" y="4809006"/>
            <a:ext cx="578056" cy="578056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3906073" y="4789753"/>
            <a:ext cx="14381927" cy="511573"/>
            <a:chOff x="0" y="0"/>
            <a:chExt cx="3787833" cy="13473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787833" cy="134735"/>
            </a:xfrm>
            <a:custGeom>
              <a:avLst/>
              <a:gdLst/>
              <a:ahLst/>
              <a:cxnLst/>
              <a:rect r="r" b="b" t="t" l="l"/>
              <a:pathLst>
                <a:path h="134735" w="3787833">
                  <a:moveTo>
                    <a:pt x="0" y="0"/>
                  </a:moveTo>
                  <a:lnTo>
                    <a:pt x="3787833" y="0"/>
                  </a:lnTo>
                  <a:lnTo>
                    <a:pt x="3787833" y="134735"/>
                  </a:lnTo>
                  <a:lnTo>
                    <a:pt x="0" y="134735"/>
                  </a:lnTo>
                  <a:close/>
                </a:path>
              </a:pathLst>
            </a:custGeom>
            <a:gradFill rotWithShape="true">
              <a:gsLst>
                <a:gs pos="0">
                  <a:srgbClr val="CDFFD8">
                    <a:alpha val="100000"/>
                  </a:srgbClr>
                </a:gs>
                <a:gs pos="100000">
                  <a:srgbClr val="94B9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3787833" cy="182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739447" y="-137131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33840" y="-137131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289298" y="-85725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988128" y="-137131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62663" y="9515475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503303" y="9543168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307604" y="9543168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6107186" y="9543168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98817" y="1613330"/>
            <a:ext cx="2709416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input images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8222" y="7988870"/>
            <a:ext cx="3031778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output images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597995" y="4676426"/>
            <a:ext cx="1438192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000000"/>
                </a:solidFill>
                <a:latin typeface="Canva Sans Bold"/>
              </a:rPr>
              <a:t>generator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427" y="321387"/>
            <a:ext cx="5865379" cy="3049832"/>
          </a:xfrm>
          <a:custGeom>
            <a:avLst/>
            <a:gdLst/>
            <a:ahLst/>
            <a:cxnLst/>
            <a:rect r="r" b="b" t="t" l="l"/>
            <a:pathLst>
              <a:path h="3049832" w="5865379">
                <a:moveTo>
                  <a:pt x="0" y="0"/>
                </a:moveTo>
                <a:lnTo>
                  <a:pt x="5865379" y="0"/>
                </a:lnTo>
                <a:lnTo>
                  <a:pt x="5865379" y="3049833"/>
                </a:lnTo>
                <a:lnTo>
                  <a:pt x="0" y="30498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93427" y="3700997"/>
            <a:ext cx="5865379" cy="2756826"/>
          </a:xfrm>
          <a:custGeom>
            <a:avLst/>
            <a:gdLst/>
            <a:ahLst/>
            <a:cxnLst/>
            <a:rect r="r" b="b" t="t" l="l"/>
            <a:pathLst>
              <a:path h="2756826" w="5865379">
                <a:moveTo>
                  <a:pt x="0" y="0"/>
                </a:moveTo>
                <a:lnTo>
                  <a:pt x="5865379" y="0"/>
                </a:lnTo>
                <a:lnTo>
                  <a:pt x="5865379" y="2756826"/>
                </a:lnTo>
                <a:lnTo>
                  <a:pt x="0" y="2756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1962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3427" y="6937250"/>
            <a:ext cx="5865379" cy="2469322"/>
          </a:xfrm>
          <a:custGeom>
            <a:avLst/>
            <a:gdLst/>
            <a:ahLst/>
            <a:cxnLst/>
            <a:rect r="r" b="b" t="t" l="l"/>
            <a:pathLst>
              <a:path h="2469322" w="5865379">
                <a:moveTo>
                  <a:pt x="0" y="0"/>
                </a:moveTo>
                <a:lnTo>
                  <a:pt x="5865379" y="0"/>
                </a:lnTo>
                <a:lnTo>
                  <a:pt x="5865379" y="2469322"/>
                </a:lnTo>
                <a:lnTo>
                  <a:pt x="0" y="2469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274" r="0" b="-678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3290" y="512448"/>
            <a:ext cx="5831523" cy="2885325"/>
          </a:xfrm>
          <a:custGeom>
            <a:avLst/>
            <a:gdLst/>
            <a:ahLst/>
            <a:cxnLst/>
            <a:rect r="r" b="b" t="t" l="l"/>
            <a:pathLst>
              <a:path h="2885325" w="5831523">
                <a:moveTo>
                  <a:pt x="0" y="0"/>
                </a:moveTo>
                <a:lnTo>
                  <a:pt x="5831523" y="0"/>
                </a:lnTo>
                <a:lnTo>
                  <a:pt x="5831523" y="2885325"/>
                </a:lnTo>
                <a:lnTo>
                  <a:pt x="0" y="2885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26" t="-9864" r="0" b="-4682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3290" y="3668645"/>
            <a:ext cx="5712779" cy="2819949"/>
          </a:xfrm>
          <a:custGeom>
            <a:avLst/>
            <a:gdLst/>
            <a:ahLst/>
            <a:cxnLst/>
            <a:rect r="r" b="b" t="t" l="l"/>
            <a:pathLst>
              <a:path h="2819949" w="5712779">
                <a:moveTo>
                  <a:pt x="0" y="0"/>
                </a:moveTo>
                <a:lnTo>
                  <a:pt x="5712779" y="0"/>
                </a:lnTo>
                <a:lnTo>
                  <a:pt x="5712779" y="2819949"/>
                </a:lnTo>
                <a:lnTo>
                  <a:pt x="0" y="2819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71" t="-11287" r="-417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82098" y="6816192"/>
            <a:ext cx="5803971" cy="2590380"/>
          </a:xfrm>
          <a:custGeom>
            <a:avLst/>
            <a:gdLst/>
            <a:ahLst/>
            <a:cxnLst/>
            <a:rect r="r" b="b" t="t" l="l"/>
            <a:pathLst>
              <a:path h="2590380" w="5803971">
                <a:moveTo>
                  <a:pt x="0" y="0"/>
                </a:moveTo>
                <a:lnTo>
                  <a:pt x="5803971" y="0"/>
                </a:lnTo>
                <a:lnTo>
                  <a:pt x="5803971" y="2590380"/>
                </a:lnTo>
                <a:lnTo>
                  <a:pt x="0" y="25903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142" r="-4167" b="-681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70986" y="667204"/>
            <a:ext cx="5917014" cy="2610931"/>
          </a:xfrm>
          <a:custGeom>
            <a:avLst/>
            <a:gdLst/>
            <a:ahLst/>
            <a:cxnLst/>
            <a:rect r="r" b="b" t="t" l="l"/>
            <a:pathLst>
              <a:path h="2610931" w="5917014">
                <a:moveTo>
                  <a:pt x="0" y="0"/>
                </a:moveTo>
                <a:lnTo>
                  <a:pt x="5917014" y="0"/>
                </a:lnTo>
                <a:lnTo>
                  <a:pt x="5917014" y="2610931"/>
                </a:lnTo>
                <a:lnTo>
                  <a:pt x="0" y="26109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28" t="-14264" r="-2431" b="-664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70986" y="3711449"/>
            <a:ext cx="5898871" cy="2686265"/>
          </a:xfrm>
          <a:custGeom>
            <a:avLst/>
            <a:gdLst/>
            <a:ahLst/>
            <a:cxnLst/>
            <a:rect r="r" b="b" t="t" l="l"/>
            <a:pathLst>
              <a:path h="2686265" w="5898871">
                <a:moveTo>
                  <a:pt x="0" y="0"/>
                </a:moveTo>
                <a:lnTo>
                  <a:pt x="5898871" y="0"/>
                </a:lnTo>
                <a:lnTo>
                  <a:pt x="5898871" y="2686266"/>
                </a:lnTo>
                <a:lnTo>
                  <a:pt x="0" y="26862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836" t="-16481" r="-4607" b="-524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270560" y="6702500"/>
            <a:ext cx="6314628" cy="2837620"/>
          </a:xfrm>
          <a:custGeom>
            <a:avLst/>
            <a:gdLst/>
            <a:ahLst/>
            <a:cxnLst/>
            <a:rect r="r" b="b" t="t" l="l"/>
            <a:pathLst>
              <a:path h="2837620" w="6314628">
                <a:moveTo>
                  <a:pt x="0" y="0"/>
                </a:moveTo>
                <a:lnTo>
                  <a:pt x="6314628" y="0"/>
                </a:lnTo>
                <a:lnTo>
                  <a:pt x="6314628" y="2837620"/>
                </a:lnTo>
                <a:lnTo>
                  <a:pt x="0" y="2837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12570" r="0" b="-3666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2839263" y="225075"/>
            <a:ext cx="2976135" cy="434110"/>
            <a:chOff x="0" y="0"/>
            <a:chExt cx="812800" cy="1185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66894" y="217055"/>
            <a:ext cx="3086100" cy="450149"/>
            <a:chOff x="0" y="0"/>
            <a:chExt cx="812800" cy="1185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366513" y="284868"/>
            <a:ext cx="2976135" cy="434110"/>
            <a:chOff x="0" y="0"/>
            <a:chExt cx="812800" cy="1185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452994" y="217055"/>
            <a:ext cx="3086100" cy="450149"/>
            <a:chOff x="0" y="0"/>
            <a:chExt cx="812800" cy="11855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499088" y="0"/>
            <a:ext cx="3086100" cy="450149"/>
            <a:chOff x="0" y="0"/>
            <a:chExt cx="812800" cy="11855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18558"/>
            </a:xfrm>
            <a:custGeom>
              <a:avLst/>
              <a:gdLst/>
              <a:ahLst/>
              <a:cxnLst/>
              <a:rect r="r" b="b" t="t" l="l"/>
              <a:pathLst>
                <a:path h="11855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8558"/>
                  </a:lnTo>
                  <a:lnTo>
                    <a:pt x="0" y="11855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1661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5912730" y="-94525"/>
            <a:ext cx="0" cy="11429748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flipV="true">
            <a:off x="12134318" y="0"/>
            <a:ext cx="0" cy="11429748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121555" y="-85725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052073" y="-112340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163611" y="-143757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35941" y="-112340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6819810" y="-112340"/>
            <a:ext cx="399157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374076" y="-107237"/>
            <a:ext cx="39766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0408" y="5979497"/>
            <a:ext cx="3442846" cy="3569045"/>
          </a:xfrm>
          <a:custGeom>
            <a:avLst/>
            <a:gdLst/>
            <a:ahLst/>
            <a:cxnLst/>
            <a:rect r="r" b="b" t="t" l="l"/>
            <a:pathLst>
              <a:path h="3569045" w="3442846">
                <a:moveTo>
                  <a:pt x="0" y="0"/>
                </a:moveTo>
                <a:lnTo>
                  <a:pt x="3442846" y="0"/>
                </a:lnTo>
                <a:lnTo>
                  <a:pt x="3442846" y="3569045"/>
                </a:lnTo>
                <a:lnTo>
                  <a:pt x="0" y="3569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56" t="-4288" r="-420513" b="-1011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6292" y="1529937"/>
            <a:ext cx="3495130" cy="3538572"/>
          </a:xfrm>
          <a:custGeom>
            <a:avLst/>
            <a:gdLst/>
            <a:ahLst/>
            <a:cxnLst/>
            <a:rect r="r" b="b" t="t" l="l"/>
            <a:pathLst>
              <a:path h="3538572" w="3495130">
                <a:moveTo>
                  <a:pt x="0" y="0"/>
                </a:moveTo>
                <a:lnTo>
                  <a:pt x="3495130" y="0"/>
                </a:lnTo>
                <a:lnTo>
                  <a:pt x="3495130" y="3538572"/>
                </a:lnTo>
                <a:lnTo>
                  <a:pt x="0" y="3538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48" t="-5524" r="-429772" b="-10985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9686" y="1529937"/>
            <a:ext cx="3453568" cy="3538572"/>
          </a:xfrm>
          <a:custGeom>
            <a:avLst/>
            <a:gdLst/>
            <a:ahLst/>
            <a:cxnLst/>
            <a:rect r="r" b="b" t="t" l="l"/>
            <a:pathLst>
              <a:path h="3538572" w="3453568">
                <a:moveTo>
                  <a:pt x="0" y="0"/>
                </a:moveTo>
                <a:lnTo>
                  <a:pt x="3453568" y="0"/>
                </a:lnTo>
                <a:lnTo>
                  <a:pt x="3453568" y="3538572"/>
                </a:lnTo>
                <a:lnTo>
                  <a:pt x="0" y="3538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3" t="-106153" r="-41739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96292" y="5979497"/>
            <a:ext cx="3495130" cy="3670021"/>
          </a:xfrm>
          <a:custGeom>
            <a:avLst/>
            <a:gdLst/>
            <a:ahLst/>
            <a:cxnLst/>
            <a:rect r="r" b="b" t="t" l="l"/>
            <a:pathLst>
              <a:path h="3670021" w="3495130">
                <a:moveTo>
                  <a:pt x="0" y="0"/>
                </a:moveTo>
                <a:lnTo>
                  <a:pt x="3495130" y="0"/>
                </a:lnTo>
                <a:lnTo>
                  <a:pt x="3495130" y="3670021"/>
                </a:lnTo>
                <a:lnTo>
                  <a:pt x="0" y="3670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448" t="-107221" r="-42987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86744" y="5953176"/>
            <a:ext cx="3714015" cy="3696342"/>
          </a:xfrm>
          <a:custGeom>
            <a:avLst/>
            <a:gdLst/>
            <a:ahLst/>
            <a:cxnLst/>
            <a:rect r="r" b="b" t="t" l="l"/>
            <a:pathLst>
              <a:path h="3696342" w="3714015">
                <a:moveTo>
                  <a:pt x="0" y="0"/>
                </a:moveTo>
                <a:lnTo>
                  <a:pt x="3714015" y="0"/>
                </a:lnTo>
                <a:lnTo>
                  <a:pt x="3714015" y="3696342"/>
                </a:lnTo>
                <a:lnTo>
                  <a:pt x="0" y="369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035" t="-112405" r="-213663" b="-392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00050" y="1529937"/>
            <a:ext cx="3567326" cy="3585572"/>
          </a:xfrm>
          <a:custGeom>
            <a:avLst/>
            <a:gdLst/>
            <a:ahLst/>
            <a:cxnLst/>
            <a:rect r="r" b="b" t="t" l="l"/>
            <a:pathLst>
              <a:path h="3585572" w="3567326">
                <a:moveTo>
                  <a:pt x="0" y="0"/>
                </a:moveTo>
                <a:lnTo>
                  <a:pt x="3567326" y="0"/>
                </a:lnTo>
                <a:lnTo>
                  <a:pt x="3567326" y="3585573"/>
                </a:lnTo>
                <a:lnTo>
                  <a:pt x="0" y="358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218" t="-101818" r="-99687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86744" y="1529937"/>
            <a:ext cx="3661570" cy="3585572"/>
          </a:xfrm>
          <a:custGeom>
            <a:avLst/>
            <a:gdLst/>
            <a:ahLst/>
            <a:cxnLst/>
            <a:rect r="r" b="b" t="t" l="l"/>
            <a:pathLst>
              <a:path h="3585572" w="3661570">
                <a:moveTo>
                  <a:pt x="0" y="0"/>
                </a:moveTo>
                <a:lnTo>
                  <a:pt x="3661570" y="0"/>
                </a:lnTo>
                <a:lnTo>
                  <a:pt x="3661570" y="3585573"/>
                </a:lnTo>
                <a:lnTo>
                  <a:pt x="0" y="35855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7707" t="-5681" r="-103146" b="-10685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00050" y="5990459"/>
            <a:ext cx="3770712" cy="3659059"/>
          </a:xfrm>
          <a:custGeom>
            <a:avLst/>
            <a:gdLst/>
            <a:ahLst/>
            <a:cxnLst/>
            <a:rect r="r" b="b" t="t" l="l"/>
            <a:pathLst>
              <a:path h="3659059" w="3770712">
                <a:moveTo>
                  <a:pt x="0" y="0"/>
                </a:moveTo>
                <a:lnTo>
                  <a:pt x="3770712" y="0"/>
                </a:lnTo>
                <a:lnTo>
                  <a:pt x="3770712" y="3659059"/>
                </a:lnTo>
                <a:lnTo>
                  <a:pt x="0" y="365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694" t="-5520" r="-211594" b="-11492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16071" y="513657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94780" y="513657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79826" y="513657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58534" y="513657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31244" y="1489749"/>
            <a:ext cx="3577782" cy="3634150"/>
          </a:xfrm>
          <a:custGeom>
            <a:avLst/>
            <a:gdLst/>
            <a:ahLst/>
            <a:cxnLst/>
            <a:rect r="r" b="b" t="t" l="l"/>
            <a:pathLst>
              <a:path h="3634150" w="3577782">
                <a:moveTo>
                  <a:pt x="0" y="0"/>
                </a:moveTo>
                <a:lnTo>
                  <a:pt x="3577782" y="0"/>
                </a:lnTo>
                <a:lnTo>
                  <a:pt x="3577782" y="3634150"/>
                </a:lnTo>
                <a:lnTo>
                  <a:pt x="0" y="3634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229" t="-5533" r="-336907" b="-1159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4819" y="1469770"/>
            <a:ext cx="3619224" cy="3654129"/>
          </a:xfrm>
          <a:custGeom>
            <a:avLst/>
            <a:gdLst/>
            <a:ahLst/>
            <a:cxnLst/>
            <a:rect r="r" b="b" t="t" l="l"/>
            <a:pathLst>
              <a:path h="3654129" w="3619224">
                <a:moveTo>
                  <a:pt x="0" y="0"/>
                </a:moveTo>
                <a:lnTo>
                  <a:pt x="3619223" y="0"/>
                </a:lnTo>
                <a:lnTo>
                  <a:pt x="3619223" y="3654129"/>
                </a:lnTo>
                <a:lnTo>
                  <a:pt x="0" y="365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6521" t="-115593" r="-331093" b="-537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93921" y="6139958"/>
            <a:ext cx="3705911" cy="3656384"/>
          </a:xfrm>
          <a:custGeom>
            <a:avLst/>
            <a:gdLst/>
            <a:ahLst/>
            <a:cxnLst/>
            <a:rect r="r" b="b" t="t" l="l"/>
            <a:pathLst>
              <a:path h="3656384" w="3705911">
                <a:moveTo>
                  <a:pt x="0" y="0"/>
                </a:moveTo>
                <a:lnTo>
                  <a:pt x="3705911" y="0"/>
                </a:lnTo>
                <a:lnTo>
                  <a:pt x="3705911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979" t="-103455" r="-29487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139958"/>
            <a:ext cx="3705911" cy="3656384"/>
          </a:xfrm>
          <a:custGeom>
            <a:avLst/>
            <a:gdLst/>
            <a:ahLst/>
            <a:cxnLst/>
            <a:rect r="r" b="b" t="t" l="l"/>
            <a:pathLst>
              <a:path h="3656384" w="3705911">
                <a:moveTo>
                  <a:pt x="0" y="0"/>
                </a:moveTo>
                <a:lnTo>
                  <a:pt x="3705911" y="0"/>
                </a:lnTo>
                <a:lnTo>
                  <a:pt x="3705911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979" t="0" r="-294877" b="-10345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33940" y="1469770"/>
            <a:ext cx="3743684" cy="3654129"/>
          </a:xfrm>
          <a:custGeom>
            <a:avLst/>
            <a:gdLst/>
            <a:ahLst/>
            <a:cxnLst/>
            <a:rect r="r" b="b" t="t" l="l"/>
            <a:pathLst>
              <a:path h="3654129" w="3743684">
                <a:moveTo>
                  <a:pt x="0" y="0"/>
                </a:moveTo>
                <a:lnTo>
                  <a:pt x="3743683" y="0"/>
                </a:lnTo>
                <a:lnTo>
                  <a:pt x="3743683" y="3654129"/>
                </a:lnTo>
                <a:lnTo>
                  <a:pt x="0" y="365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91" t="-107798" r="-100011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22410" y="1469770"/>
            <a:ext cx="3590400" cy="3654129"/>
          </a:xfrm>
          <a:custGeom>
            <a:avLst/>
            <a:gdLst/>
            <a:ahLst/>
            <a:cxnLst/>
            <a:rect r="r" b="b" t="t" l="l"/>
            <a:pathLst>
              <a:path h="3654129" w="3590400">
                <a:moveTo>
                  <a:pt x="0" y="0"/>
                </a:moveTo>
                <a:lnTo>
                  <a:pt x="3590400" y="0"/>
                </a:lnTo>
                <a:lnTo>
                  <a:pt x="3590400" y="3654129"/>
                </a:lnTo>
                <a:lnTo>
                  <a:pt x="0" y="365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8991" t="0" r="-100011" b="-9929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533940" y="6139958"/>
            <a:ext cx="3784027" cy="3656384"/>
          </a:xfrm>
          <a:custGeom>
            <a:avLst/>
            <a:gdLst/>
            <a:ahLst/>
            <a:cxnLst/>
            <a:rect r="r" b="b" t="t" l="l"/>
            <a:pathLst>
              <a:path h="3656384" w="3784027">
                <a:moveTo>
                  <a:pt x="0" y="0"/>
                </a:moveTo>
                <a:lnTo>
                  <a:pt x="3784026" y="0"/>
                </a:lnTo>
                <a:lnTo>
                  <a:pt x="3784026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6673" t="-5515" r="0" b="-11654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22410" y="6139958"/>
            <a:ext cx="3590400" cy="3656384"/>
          </a:xfrm>
          <a:custGeom>
            <a:avLst/>
            <a:gdLst/>
            <a:ahLst/>
            <a:cxnLst/>
            <a:rect r="r" b="b" t="t" l="l"/>
            <a:pathLst>
              <a:path h="3656384" w="3590400">
                <a:moveTo>
                  <a:pt x="0" y="0"/>
                </a:moveTo>
                <a:lnTo>
                  <a:pt x="3590400" y="0"/>
                </a:lnTo>
                <a:lnTo>
                  <a:pt x="3590400" y="3656385"/>
                </a:lnTo>
                <a:lnTo>
                  <a:pt x="0" y="3656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1240" t="-108599" r="-4778" b="-983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57551" y="513657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63418" y="513657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07199" y="463805"/>
            <a:ext cx="511519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149065" y="463805"/>
            <a:ext cx="513433" cy="1005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3"/>
              </a:lnSpc>
            </a:pPr>
            <a:r>
              <a:rPr lang="en-US" sz="5788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1301" y="1368803"/>
            <a:ext cx="3677610" cy="3552391"/>
          </a:xfrm>
          <a:custGeom>
            <a:avLst/>
            <a:gdLst/>
            <a:ahLst/>
            <a:cxnLst/>
            <a:rect r="r" b="b" t="t" l="l"/>
            <a:pathLst>
              <a:path h="3552391" w="3677610">
                <a:moveTo>
                  <a:pt x="0" y="0"/>
                </a:moveTo>
                <a:lnTo>
                  <a:pt x="3677609" y="0"/>
                </a:lnTo>
                <a:lnTo>
                  <a:pt x="3677609" y="3552390"/>
                </a:lnTo>
                <a:lnTo>
                  <a:pt x="0" y="35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1" t="-3259" r="-400951" b="-1075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68169" y="1368803"/>
            <a:ext cx="3647191" cy="3643424"/>
          </a:xfrm>
          <a:custGeom>
            <a:avLst/>
            <a:gdLst/>
            <a:ahLst/>
            <a:cxnLst/>
            <a:rect r="r" b="b" t="t" l="l"/>
            <a:pathLst>
              <a:path h="3643424" w="3647191">
                <a:moveTo>
                  <a:pt x="0" y="0"/>
                </a:moveTo>
                <a:lnTo>
                  <a:pt x="3647191" y="0"/>
                </a:lnTo>
                <a:lnTo>
                  <a:pt x="3647191" y="3643423"/>
                </a:lnTo>
                <a:lnTo>
                  <a:pt x="0" y="3643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2" t="-110834" r="-41639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1301" y="5976439"/>
            <a:ext cx="3677610" cy="3782444"/>
          </a:xfrm>
          <a:custGeom>
            <a:avLst/>
            <a:gdLst/>
            <a:ahLst/>
            <a:cxnLst/>
            <a:rect r="r" b="b" t="t" l="l"/>
            <a:pathLst>
              <a:path h="3782444" w="3677610">
                <a:moveTo>
                  <a:pt x="0" y="0"/>
                </a:moveTo>
                <a:lnTo>
                  <a:pt x="3677609" y="0"/>
                </a:lnTo>
                <a:lnTo>
                  <a:pt x="3677609" y="3782444"/>
                </a:lnTo>
                <a:lnTo>
                  <a:pt x="0" y="3782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810" t="0" r="-300941" b="-9801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560965" y="1368803"/>
            <a:ext cx="3683615" cy="3552391"/>
          </a:xfrm>
          <a:custGeom>
            <a:avLst/>
            <a:gdLst/>
            <a:ahLst/>
            <a:cxnLst/>
            <a:rect r="r" b="b" t="t" l="l"/>
            <a:pathLst>
              <a:path h="3552391" w="3683615">
                <a:moveTo>
                  <a:pt x="0" y="0"/>
                </a:moveTo>
                <a:lnTo>
                  <a:pt x="3683614" y="0"/>
                </a:lnTo>
                <a:lnTo>
                  <a:pt x="3683614" y="3552390"/>
                </a:lnTo>
                <a:lnTo>
                  <a:pt x="0" y="35523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1910" t="-3913" r="-200023" b="-10692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68169" y="6018418"/>
            <a:ext cx="3695084" cy="3698486"/>
          </a:xfrm>
          <a:custGeom>
            <a:avLst/>
            <a:gdLst/>
            <a:ahLst/>
            <a:cxnLst/>
            <a:rect r="r" b="b" t="t" l="l"/>
            <a:pathLst>
              <a:path h="3698486" w="3695084">
                <a:moveTo>
                  <a:pt x="0" y="0"/>
                </a:moveTo>
                <a:lnTo>
                  <a:pt x="3695084" y="0"/>
                </a:lnTo>
                <a:lnTo>
                  <a:pt x="3695084" y="3698486"/>
                </a:lnTo>
                <a:lnTo>
                  <a:pt x="0" y="369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5810" t="-107209" r="-3061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42291" y="5976439"/>
            <a:ext cx="3554409" cy="3708573"/>
          </a:xfrm>
          <a:custGeom>
            <a:avLst/>
            <a:gdLst/>
            <a:ahLst/>
            <a:cxnLst/>
            <a:rect r="r" b="b" t="t" l="l"/>
            <a:pathLst>
              <a:path h="3708573" w="3554409">
                <a:moveTo>
                  <a:pt x="0" y="0"/>
                </a:moveTo>
                <a:lnTo>
                  <a:pt x="3554408" y="0"/>
                </a:lnTo>
                <a:lnTo>
                  <a:pt x="3554408" y="3708572"/>
                </a:lnTo>
                <a:lnTo>
                  <a:pt x="0" y="3708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773" t="-105320" r="-11007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13085" y="1368803"/>
            <a:ext cx="3683615" cy="3643424"/>
          </a:xfrm>
          <a:custGeom>
            <a:avLst/>
            <a:gdLst/>
            <a:ahLst/>
            <a:cxnLst/>
            <a:rect r="r" b="b" t="t" l="l"/>
            <a:pathLst>
              <a:path h="3643424" w="3683615">
                <a:moveTo>
                  <a:pt x="0" y="0"/>
                </a:moveTo>
                <a:lnTo>
                  <a:pt x="3683614" y="0"/>
                </a:lnTo>
                <a:lnTo>
                  <a:pt x="3683614" y="3643423"/>
                </a:lnTo>
                <a:lnTo>
                  <a:pt x="0" y="36434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749" t="-105566" r="-201183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84135" y="6018418"/>
            <a:ext cx="3660444" cy="3666594"/>
          </a:xfrm>
          <a:custGeom>
            <a:avLst/>
            <a:gdLst/>
            <a:ahLst/>
            <a:cxnLst/>
            <a:rect r="r" b="b" t="t" l="l"/>
            <a:pathLst>
              <a:path h="3666594" w="3660444">
                <a:moveTo>
                  <a:pt x="0" y="0"/>
                </a:moveTo>
                <a:lnTo>
                  <a:pt x="3660444" y="0"/>
                </a:lnTo>
                <a:lnTo>
                  <a:pt x="3660444" y="3666593"/>
                </a:lnTo>
                <a:lnTo>
                  <a:pt x="0" y="36665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32" t="-3791" r="-101277" b="-1004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335567" y="299094"/>
            <a:ext cx="554005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737672" y="299094"/>
            <a:ext cx="556078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39460" y="299094"/>
            <a:ext cx="554005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376853" y="299094"/>
            <a:ext cx="556078" cy="1069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76"/>
              </a:lnSpc>
            </a:pPr>
            <a:r>
              <a:rPr lang="en-US" sz="6269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97697" y="282724"/>
            <a:ext cx="3094434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Limitations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7697" y="6533878"/>
            <a:ext cx="12453193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Canva Sans Bold"/>
              </a:rPr>
              <a:t>LEARNING FROM THE DESIGNS THAT YOU HAVE DIRECTLY SELECT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19640" y="961539"/>
            <a:ext cx="7845174" cy="222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143">
                <a:solidFill>
                  <a:srgbClr val="000000"/>
                </a:solidFill>
                <a:latin typeface="Eastman Grotesque"/>
              </a:rPr>
              <a:t>-There are </a:t>
            </a:r>
            <a:r>
              <a:rPr lang="en-US" sz="3143">
                <a:solidFill>
                  <a:srgbClr val="000000"/>
                </a:solidFill>
                <a:latin typeface="Eastman Grotesque Bold"/>
              </a:rPr>
              <a:t>more sophisticated</a:t>
            </a:r>
            <a:r>
              <a:rPr lang="en-US" sz="3143">
                <a:solidFill>
                  <a:srgbClr val="000000"/>
                </a:solidFill>
                <a:latin typeface="Eastman Grotesque"/>
              </a:rPr>
              <a:t> methods, such as stable diffusion where </a:t>
            </a:r>
            <a:r>
              <a:rPr lang="en-US" sz="3143">
                <a:solidFill>
                  <a:srgbClr val="000000"/>
                </a:solidFill>
                <a:latin typeface="Eastman Grotesque Bold"/>
              </a:rPr>
              <a:t>quality</a:t>
            </a:r>
            <a:r>
              <a:rPr lang="en-US" sz="3143">
                <a:solidFill>
                  <a:srgbClr val="000000"/>
                </a:solidFill>
                <a:latin typeface="Eastman Grotesque"/>
              </a:rPr>
              <a:t> of the image could be </a:t>
            </a:r>
            <a:r>
              <a:rPr lang="en-US" sz="3143">
                <a:solidFill>
                  <a:srgbClr val="000000"/>
                </a:solidFill>
                <a:latin typeface="Eastman Grotesque Bold"/>
              </a:rPr>
              <a:t>better</a:t>
            </a:r>
            <a:r>
              <a:rPr lang="en-US" sz="3143">
                <a:solidFill>
                  <a:srgbClr val="000000"/>
                </a:solidFill>
                <a:latin typeface="Eastman Grotesque"/>
              </a:rPr>
              <a:t>.</a:t>
            </a:r>
          </a:p>
          <a:p>
            <a:pPr algn="ctr">
              <a:lnSpc>
                <a:spcPts val="440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619640" y="2709144"/>
            <a:ext cx="7506946" cy="2225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US" sz="3143">
                <a:solidFill>
                  <a:srgbClr val="000000"/>
                </a:solidFill>
                <a:latin typeface="Eastman Grotesque"/>
              </a:rPr>
              <a:t>-I have </a:t>
            </a:r>
            <a:r>
              <a:rPr lang="en-US" sz="3143">
                <a:solidFill>
                  <a:srgbClr val="000000"/>
                </a:solidFill>
                <a:latin typeface="Eastman Grotesque Bold"/>
              </a:rPr>
              <a:t>limited</a:t>
            </a:r>
            <a:r>
              <a:rPr lang="en-US" sz="3143">
                <a:solidFill>
                  <a:srgbClr val="000000"/>
                </a:solidFill>
                <a:latin typeface="Eastman Grotesque"/>
              </a:rPr>
              <a:t> </a:t>
            </a:r>
            <a:r>
              <a:rPr lang="en-US" sz="3143">
                <a:solidFill>
                  <a:srgbClr val="000000"/>
                </a:solidFill>
                <a:latin typeface="Eastman Grotesque Bold"/>
              </a:rPr>
              <a:t>skills </a:t>
            </a:r>
            <a:r>
              <a:rPr lang="en-US" sz="3143">
                <a:solidFill>
                  <a:srgbClr val="000000"/>
                </a:solidFill>
                <a:latin typeface="Eastman Grotesque"/>
              </a:rPr>
              <a:t>and </a:t>
            </a:r>
            <a:r>
              <a:rPr lang="en-US" sz="3143">
                <a:solidFill>
                  <a:srgbClr val="000000"/>
                </a:solidFill>
                <a:latin typeface="Eastman Grotesque Bold"/>
              </a:rPr>
              <a:t>timeframe</a:t>
            </a:r>
            <a:r>
              <a:rPr lang="en-US" sz="3143">
                <a:solidFill>
                  <a:srgbClr val="000000"/>
                </a:solidFill>
                <a:latin typeface="Eastman Grotesque"/>
              </a:rPr>
              <a:t> in the project more methods can be explored</a:t>
            </a:r>
            <a:r>
              <a:rPr lang="en-US" sz="3143">
                <a:solidFill>
                  <a:srgbClr val="000000"/>
                </a:solidFill>
                <a:latin typeface="Eastman Grotesque Bold"/>
              </a:rPr>
              <a:t> </a:t>
            </a:r>
          </a:p>
          <a:p>
            <a:pPr algn="ctr">
              <a:lnSpc>
                <a:spcPts val="440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-168574" y="5596150"/>
            <a:ext cx="658448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Canva Sans Bold"/>
              </a:rPr>
              <a:t>Outlook in general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5161167" y="1182196"/>
            <a:ext cx="3964027" cy="3961304"/>
          </a:xfrm>
          <a:custGeom>
            <a:avLst/>
            <a:gdLst/>
            <a:ahLst/>
            <a:cxnLst/>
            <a:rect r="r" b="b" t="t" l="l"/>
            <a:pathLst>
              <a:path h="3961304" w="3964027">
                <a:moveTo>
                  <a:pt x="0" y="0"/>
                </a:moveTo>
                <a:lnTo>
                  <a:pt x="3964027" y="0"/>
                </a:lnTo>
                <a:lnTo>
                  <a:pt x="3964027" y="3961304"/>
                </a:lnTo>
                <a:lnTo>
                  <a:pt x="0" y="3961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50" t="-6229" r="-758486" b="-76030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7697" y="1182196"/>
            <a:ext cx="4382856" cy="3961304"/>
          </a:xfrm>
          <a:custGeom>
            <a:avLst/>
            <a:gdLst/>
            <a:ahLst/>
            <a:cxnLst/>
            <a:rect r="r" b="b" t="t" l="l"/>
            <a:pathLst>
              <a:path h="3961304" w="4382856">
                <a:moveTo>
                  <a:pt x="0" y="0"/>
                </a:moveTo>
                <a:lnTo>
                  <a:pt x="4382856" y="0"/>
                </a:lnTo>
                <a:lnTo>
                  <a:pt x="4382856" y="3961304"/>
                </a:lnTo>
                <a:lnTo>
                  <a:pt x="0" y="3961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71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424646" y="6752953"/>
            <a:ext cx="8598878" cy="1091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23"/>
              </a:lnSpc>
            </a:pPr>
            <a:r>
              <a:rPr lang="en-US" sz="3159">
                <a:solidFill>
                  <a:srgbClr val="000000"/>
                </a:solidFill>
                <a:latin typeface="Eastman Grotesque Bold"/>
              </a:rPr>
              <a:t> </a:t>
            </a:r>
            <a:r>
              <a:rPr lang="en-US" sz="3159">
                <a:solidFill>
                  <a:srgbClr val="000000"/>
                </a:solidFill>
                <a:latin typeface="Eastman Grotesque"/>
              </a:rPr>
              <a:t>-Use insights of the histogram to help the model to </a:t>
            </a:r>
            <a:r>
              <a:rPr lang="en-US" sz="3159">
                <a:solidFill>
                  <a:srgbClr val="000000"/>
                </a:solidFill>
                <a:latin typeface="Eastman Grotesque Bold"/>
              </a:rPr>
              <a:t>train better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497697" y="6510710"/>
            <a:ext cx="4356362" cy="2698104"/>
          </a:xfrm>
          <a:custGeom>
            <a:avLst/>
            <a:gdLst/>
            <a:ahLst/>
            <a:cxnLst/>
            <a:rect r="r" b="b" t="t" l="l"/>
            <a:pathLst>
              <a:path h="2698104" w="4356362">
                <a:moveTo>
                  <a:pt x="0" y="0"/>
                </a:moveTo>
                <a:lnTo>
                  <a:pt x="4356362" y="0"/>
                </a:lnTo>
                <a:lnTo>
                  <a:pt x="4356362" y="2698104"/>
                </a:lnTo>
                <a:lnTo>
                  <a:pt x="0" y="26981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681816" y="6510710"/>
            <a:ext cx="4462184" cy="2775313"/>
          </a:xfrm>
          <a:custGeom>
            <a:avLst/>
            <a:gdLst/>
            <a:ahLst/>
            <a:cxnLst/>
            <a:rect r="r" b="b" t="t" l="l"/>
            <a:pathLst>
              <a:path h="2775313" w="4462184">
                <a:moveTo>
                  <a:pt x="0" y="0"/>
                </a:moveTo>
                <a:lnTo>
                  <a:pt x="4462184" y="0"/>
                </a:lnTo>
                <a:lnTo>
                  <a:pt x="4462184" y="2775313"/>
                </a:lnTo>
                <a:lnTo>
                  <a:pt x="0" y="27753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9" t="0" r="0" b="-604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19640" y="4391579"/>
            <a:ext cx="8403884" cy="1100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0"/>
              </a:lnSpc>
            </a:pPr>
            <a:r>
              <a:rPr lang="en-US" sz="3164">
                <a:solidFill>
                  <a:srgbClr val="000000"/>
                </a:solidFill>
                <a:latin typeface="Canva Sans Bold"/>
              </a:rPr>
              <a:t> </a:t>
            </a:r>
            <a:r>
              <a:rPr lang="en-US" sz="3164">
                <a:solidFill>
                  <a:srgbClr val="000000"/>
                </a:solidFill>
                <a:latin typeface="Canva Sans"/>
              </a:rPr>
              <a:t>-Although being backed up with research, </a:t>
            </a:r>
            <a:r>
              <a:rPr lang="en-US" sz="3164">
                <a:solidFill>
                  <a:srgbClr val="000000"/>
                </a:solidFill>
                <a:latin typeface="Canva Sans Bold"/>
              </a:rPr>
              <a:t>what makes an image calming is subject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158038" y="4359477"/>
            <a:ext cx="3971925" cy="1144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anva Sans Bold"/>
              </a:rPr>
              <a:t>Summary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656420"/>
            <a:ext cx="19188546" cy="13567901"/>
          </a:xfrm>
          <a:custGeom>
            <a:avLst/>
            <a:gdLst/>
            <a:ahLst/>
            <a:cxnLst/>
            <a:rect r="r" b="b" t="t" l="l"/>
            <a:pathLst>
              <a:path h="13567901" w="19188546">
                <a:moveTo>
                  <a:pt x="0" y="0"/>
                </a:moveTo>
                <a:lnTo>
                  <a:pt x="19188546" y="0"/>
                </a:lnTo>
                <a:lnTo>
                  <a:pt x="19188546" y="13567900"/>
                </a:lnTo>
                <a:lnTo>
                  <a:pt x="0" y="13567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9853283" cy="14037925"/>
          </a:xfrm>
          <a:custGeom>
            <a:avLst/>
            <a:gdLst/>
            <a:ahLst/>
            <a:cxnLst/>
            <a:rect r="r" b="b" t="t" l="l"/>
            <a:pathLst>
              <a:path h="14037925" w="19853283">
                <a:moveTo>
                  <a:pt x="0" y="0"/>
                </a:moveTo>
                <a:lnTo>
                  <a:pt x="19853283" y="0"/>
                </a:lnTo>
                <a:lnTo>
                  <a:pt x="19853283" y="14037925"/>
                </a:lnTo>
                <a:lnTo>
                  <a:pt x="0" y="140379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6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91729"/>
            <a:ext cx="18288000" cy="10578729"/>
          </a:xfrm>
          <a:custGeom>
            <a:avLst/>
            <a:gdLst/>
            <a:ahLst/>
            <a:cxnLst/>
            <a:rect r="r" b="b" t="t" l="l"/>
            <a:pathLst>
              <a:path h="10578729" w="18288000">
                <a:moveTo>
                  <a:pt x="0" y="0"/>
                </a:moveTo>
                <a:lnTo>
                  <a:pt x="18288000" y="0"/>
                </a:lnTo>
                <a:lnTo>
                  <a:pt x="18288000" y="10578729"/>
                </a:lnTo>
                <a:lnTo>
                  <a:pt x="0" y="105787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29" t="0" r="0" b="-1322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53588" y="4345766"/>
            <a:ext cx="4510385" cy="1144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79"/>
              </a:lnSpc>
            </a:pPr>
            <a:r>
              <a:rPr lang="en-US" sz="6699">
                <a:solidFill>
                  <a:srgbClr val="FFFFFF"/>
                </a:solidFill>
                <a:latin typeface="Canva Sans Bold"/>
              </a:rPr>
              <a:t>Thank you.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48352" y="156798"/>
            <a:ext cx="14483006" cy="10287000"/>
            <a:chOff x="0" y="0"/>
            <a:chExt cx="676641" cy="480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6641" cy="480605"/>
            </a:xfrm>
            <a:custGeom>
              <a:avLst/>
              <a:gdLst/>
              <a:ahLst/>
              <a:cxnLst/>
              <a:rect r="r" b="b" t="t" l="l"/>
              <a:pathLst>
                <a:path h="480605" w="676641">
                  <a:moveTo>
                    <a:pt x="203200" y="0"/>
                  </a:moveTo>
                  <a:lnTo>
                    <a:pt x="676641" y="0"/>
                  </a:lnTo>
                  <a:lnTo>
                    <a:pt x="473441" y="480605"/>
                  </a:lnTo>
                  <a:lnTo>
                    <a:pt x="0" y="4806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FC1D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01600" y="-57150"/>
              <a:ext cx="473441" cy="537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77133"/>
            <a:ext cx="522920" cy="548867"/>
          </a:xfrm>
          <a:custGeom>
            <a:avLst/>
            <a:gdLst/>
            <a:ahLst/>
            <a:cxnLst/>
            <a:rect r="r" b="b" t="t" l="l"/>
            <a:pathLst>
              <a:path h="548867" w="522920">
                <a:moveTo>
                  <a:pt x="0" y="0"/>
                </a:moveTo>
                <a:lnTo>
                  <a:pt x="522920" y="0"/>
                </a:lnTo>
                <a:lnTo>
                  <a:pt x="522920" y="548867"/>
                </a:lnTo>
                <a:lnTo>
                  <a:pt x="0" y="54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91225" y="4075020"/>
            <a:ext cx="7797845" cy="4461139"/>
          </a:xfrm>
          <a:custGeom>
            <a:avLst/>
            <a:gdLst/>
            <a:ahLst/>
            <a:cxnLst/>
            <a:rect r="r" b="b" t="t" l="l"/>
            <a:pathLst>
              <a:path h="4461139" w="7797845">
                <a:moveTo>
                  <a:pt x="0" y="0"/>
                </a:moveTo>
                <a:lnTo>
                  <a:pt x="7797844" y="0"/>
                </a:lnTo>
                <a:lnTo>
                  <a:pt x="7797844" y="4461139"/>
                </a:lnTo>
                <a:lnTo>
                  <a:pt x="0" y="4461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109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91225" y="-37529"/>
            <a:ext cx="7797845" cy="3729676"/>
          </a:xfrm>
          <a:custGeom>
            <a:avLst/>
            <a:gdLst/>
            <a:ahLst/>
            <a:cxnLst/>
            <a:rect r="r" b="b" t="t" l="l"/>
            <a:pathLst>
              <a:path h="3729676" w="7797845">
                <a:moveTo>
                  <a:pt x="0" y="0"/>
                </a:moveTo>
                <a:lnTo>
                  <a:pt x="7797844" y="0"/>
                </a:lnTo>
                <a:lnTo>
                  <a:pt x="7797844" y="3729676"/>
                </a:lnTo>
                <a:lnTo>
                  <a:pt x="0" y="3729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7517" y="1494398"/>
            <a:ext cx="7247458" cy="1436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8"/>
              </a:lnSpc>
            </a:pPr>
            <a:r>
              <a:rPr lang="en-US" sz="3080">
                <a:solidFill>
                  <a:srgbClr val="000000"/>
                </a:solidFill>
                <a:latin typeface="Eastman Grotesque Bold"/>
              </a:rPr>
              <a:t> Dr. Staricoff's research project: ( 91 patients of ages between 20-90)</a:t>
            </a:r>
          </a:p>
          <a:p>
            <a:pPr algn="ctr">
              <a:lnSpc>
                <a:spcPts val="378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57564" y="2635373"/>
            <a:ext cx="4673810" cy="2656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1"/>
              </a:lnSpc>
            </a:pPr>
            <a:r>
              <a:rPr lang="en-US" sz="3022">
                <a:solidFill>
                  <a:srgbClr val="000000"/>
                </a:solidFill>
                <a:latin typeface="Eastman Grotesque"/>
              </a:rPr>
              <a:t>-</a:t>
            </a:r>
            <a:r>
              <a:rPr lang="en-US" sz="3022">
                <a:solidFill>
                  <a:srgbClr val="000000"/>
                </a:solidFill>
                <a:latin typeface="Eastman Grotesque Bold"/>
              </a:rPr>
              <a:t>80%</a:t>
            </a:r>
            <a:r>
              <a:rPr lang="en-US" sz="3022">
                <a:solidFill>
                  <a:srgbClr val="000000"/>
                </a:solidFill>
                <a:latin typeface="Eastman Grotesque"/>
              </a:rPr>
              <a:t> reported that art improves mood</a:t>
            </a:r>
          </a:p>
          <a:p>
            <a:pPr algn="l">
              <a:lnSpc>
                <a:spcPts val="4231"/>
              </a:lnSpc>
            </a:pPr>
          </a:p>
          <a:p>
            <a:pPr algn="l">
              <a:lnSpc>
                <a:spcPts val="4231"/>
              </a:lnSpc>
            </a:pPr>
          </a:p>
          <a:p>
            <a:pPr algn="l">
              <a:lnSpc>
                <a:spcPts val="4231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83319" y="3587687"/>
            <a:ext cx="4847925" cy="1590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1"/>
              </a:lnSpc>
            </a:pPr>
            <a:r>
              <a:rPr lang="en-US" sz="3022">
                <a:solidFill>
                  <a:srgbClr val="000000"/>
                </a:solidFill>
                <a:latin typeface="Eastman Grotesque"/>
              </a:rPr>
              <a:t>-</a:t>
            </a:r>
            <a:r>
              <a:rPr lang="en-US" sz="3022">
                <a:solidFill>
                  <a:srgbClr val="000000"/>
                </a:solidFill>
                <a:latin typeface="Eastman Grotesque Bold"/>
              </a:rPr>
              <a:t>47%</a:t>
            </a:r>
            <a:r>
              <a:rPr lang="en-US" sz="3022">
                <a:solidFill>
                  <a:srgbClr val="FF3131"/>
                </a:solidFill>
                <a:latin typeface="Eastman Grotesque"/>
              </a:rPr>
              <a:t> </a:t>
            </a:r>
            <a:r>
              <a:rPr lang="en-US" sz="3022">
                <a:solidFill>
                  <a:srgbClr val="000000"/>
                </a:solidFill>
                <a:latin typeface="Eastman Grotesque"/>
              </a:rPr>
              <a:t>found art effective in distracting themselves from medical worries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4695" y="5484622"/>
            <a:ext cx="5771996" cy="5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Eastman Grotesque Bold"/>
              </a:rPr>
              <a:t>A</a:t>
            </a:r>
            <a:r>
              <a:rPr lang="en-US" sz="3277">
                <a:solidFill>
                  <a:srgbClr val="000000"/>
                </a:solidFill>
                <a:latin typeface="Eastman Grotesque Bold"/>
              </a:rPr>
              <a:t>rts in healthcare report: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644135" y="6084645"/>
            <a:ext cx="7394671" cy="16267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Eastman Grotesque"/>
              </a:rPr>
              <a:t> </a:t>
            </a:r>
          </a:p>
          <a:p>
            <a:pPr algn="ctr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Eastman Grotesque"/>
              </a:rPr>
              <a:t>-enhance their sense of </a:t>
            </a:r>
            <a:r>
              <a:rPr lang="en-US" sz="3080">
                <a:solidFill>
                  <a:srgbClr val="000000"/>
                </a:solidFill>
                <a:latin typeface="Eastman Grotesque Bold"/>
              </a:rPr>
              <a:t>safety</a:t>
            </a:r>
          </a:p>
          <a:p>
            <a:pPr algn="ctr">
              <a:lnSpc>
                <a:spcPts val="431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-489785" y="6094029"/>
            <a:ext cx="10209605" cy="1086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5"/>
              </a:lnSpc>
            </a:pPr>
            <a:r>
              <a:rPr lang="en-US" sz="3089">
                <a:solidFill>
                  <a:srgbClr val="000000"/>
                </a:solidFill>
                <a:latin typeface="Eastman Grotesque"/>
              </a:rPr>
              <a:t> -physical environment can </a:t>
            </a:r>
            <a:r>
              <a:rPr lang="en-US" sz="3089">
                <a:solidFill>
                  <a:srgbClr val="000000"/>
                </a:solidFill>
                <a:latin typeface="Eastman Grotesque Bold"/>
              </a:rPr>
              <a:t>reduce patient stress</a:t>
            </a:r>
          </a:p>
          <a:p>
            <a:pPr algn="ctr">
              <a:lnSpc>
                <a:spcPts val="432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48930" y="7104814"/>
            <a:ext cx="6448574" cy="540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Eastman Grotesque"/>
              </a:rPr>
              <a:t>-improve the </a:t>
            </a:r>
            <a:r>
              <a:rPr lang="en-US" sz="3080">
                <a:solidFill>
                  <a:srgbClr val="000000"/>
                </a:solidFill>
                <a:latin typeface="Eastman Grotesque Bold"/>
              </a:rPr>
              <a:t>caregiver’s well-being.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3738" y="8591670"/>
            <a:ext cx="6946203" cy="877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3089">
                <a:solidFill>
                  <a:srgbClr val="000000"/>
                </a:solidFill>
                <a:latin typeface="Eastman Grotesque"/>
              </a:rPr>
              <a:t>-The artist had voiced </a:t>
            </a:r>
            <a:r>
              <a:rPr lang="en-US" sz="3089">
                <a:solidFill>
                  <a:srgbClr val="000000"/>
                </a:solidFill>
                <a:latin typeface="Eastman Grotesque Bold"/>
              </a:rPr>
              <a:t>doubts about the safety of the work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-1503306" y="8016188"/>
            <a:ext cx="5771996" cy="564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277">
                <a:solidFill>
                  <a:srgbClr val="000000"/>
                </a:solidFill>
                <a:latin typeface="Eastman Grotesque Bold"/>
              </a:rPr>
              <a:t>Problem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4076294" y="281883"/>
            <a:ext cx="146323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Why hospital art?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68642" y="9213273"/>
            <a:ext cx="10704387" cy="50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Rollins, J., Sonke, J., Cohen, R., Boles, A., &amp; Li, J. (2009). State of the field report: Arts in healthcare 2009. Washington, DC: Society for the Arts in Healthcare.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49495" y="9772777"/>
            <a:ext cx="10350412" cy="50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 Aston, J. , 2007 Public art online: The leading public art resource. Public Art Online Resources - Advice for the healthcare sector - When the Architects Leave: Maintaining artwork in the hospital environment.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239941" y="8713061"/>
            <a:ext cx="10704387" cy="248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9"/>
              </a:lnSpc>
            </a:pPr>
            <a:r>
              <a:rPr lang="en-US" sz="1470">
                <a:solidFill>
                  <a:srgbClr val="000000"/>
                </a:solidFill>
                <a:latin typeface="Canva Sans"/>
              </a:rPr>
              <a:t>Staricoff, J., (2016). The Chelsea and Westminster Hospital arts programme: Evaluation report. London, UK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0238" y="1193165"/>
            <a:ext cx="323255" cy="37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sz="2152">
                <a:solidFill>
                  <a:srgbClr val="000000"/>
                </a:solidFill>
                <a:latin typeface="Canva Sans"/>
              </a:rPr>
              <a:t>(1)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3848" y="5324485"/>
            <a:ext cx="327720" cy="37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sz="2152">
                <a:solidFill>
                  <a:srgbClr val="000000"/>
                </a:solidFill>
                <a:latin typeface="Canva Sans"/>
              </a:rPr>
              <a:t>(2)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848" y="7920938"/>
            <a:ext cx="336352" cy="37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sz="2152">
                <a:solidFill>
                  <a:srgbClr val="000000"/>
                </a:solidFill>
                <a:latin typeface="Canva Sans"/>
              </a:rPr>
              <a:t>(3)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541132" y="8713061"/>
            <a:ext cx="233214" cy="25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3"/>
              </a:lnSpc>
            </a:pPr>
            <a:r>
              <a:rPr lang="en-US" sz="1552">
                <a:solidFill>
                  <a:srgbClr val="000000"/>
                </a:solidFill>
                <a:latin typeface="Canva Sans"/>
              </a:rPr>
              <a:t>(1)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532155" y="9213273"/>
            <a:ext cx="236488" cy="25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3"/>
              </a:lnSpc>
            </a:pPr>
            <a:r>
              <a:rPr lang="en-US" sz="1552">
                <a:solidFill>
                  <a:srgbClr val="000000"/>
                </a:solidFill>
                <a:latin typeface="Canva Sans"/>
              </a:rPr>
              <a:t>(2)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538081" y="9772777"/>
            <a:ext cx="242590" cy="25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3"/>
              </a:lnSpc>
            </a:pPr>
            <a:r>
              <a:rPr lang="en-US" sz="1552">
                <a:solidFill>
                  <a:srgbClr val="000000"/>
                </a:solidFill>
                <a:latin typeface="Canva Sans"/>
              </a:rPr>
              <a:t>(3)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0730" y="1424623"/>
            <a:ext cx="10520181" cy="8326274"/>
          </a:xfrm>
          <a:custGeom>
            <a:avLst/>
            <a:gdLst/>
            <a:ahLst/>
            <a:cxnLst/>
            <a:rect r="r" b="b" t="t" l="l"/>
            <a:pathLst>
              <a:path h="8326274" w="10520181">
                <a:moveTo>
                  <a:pt x="0" y="0"/>
                </a:moveTo>
                <a:lnTo>
                  <a:pt x="10520181" y="0"/>
                </a:lnTo>
                <a:lnTo>
                  <a:pt x="10520181" y="8326274"/>
                </a:lnTo>
                <a:lnTo>
                  <a:pt x="0" y="832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10730" y="1424623"/>
            <a:ext cx="2240846" cy="2151872"/>
            <a:chOff x="0" y="0"/>
            <a:chExt cx="590182" cy="5667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0182" cy="566748"/>
            </a:xfrm>
            <a:custGeom>
              <a:avLst/>
              <a:gdLst/>
              <a:ahLst/>
              <a:cxnLst/>
              <a:rect r="r" b="b" t="t" l="l"/>
              <a:pathLst>
                <a:path h="566748" w="590182">
                  <a:moveTo>
                    <a:pt x="0" y="0"/>
                  </a:moveTo>
                  <a:lnTo>
                    <a:pt x="590182" y="0"/>
                  </a:lnTo>
                  <a:lnTo>
                    <a:pt x="590182" y="566748"/>
                  </a:lnTo>
                  <a:lnTo>
                    <a:pt x="0" y="566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90182" cy="61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27100" y="309265"/>
            <a:ext cx="146323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What makes certain art calming for people?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51576" y="1424623"/>
            <a:ext cx="1973924" cy="2151872"/>
            <a:chOff x="0" y="0"/>
            <a:chExt cx="519881" cy="5667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19881" cy="566748"/>
            </a:xfrm>
            <a:custGeom>
              <a:avLst/>
              <a:gdLst/>
              <a:ahLst/>
              <a:cxnLst/>
              <a:rect r="r" b="b" t="t" l="l"/>
              <a:pathLst>
                <a:path h="566748" w="519881">
                  <a:moveTo>
                    <a:pt x="0" y="0"/>
                  </a:moveTo>
                  <a:lnTo>
                    <a:pt x="519881" y="0"/>
                  </a:lnTo>
                  <a:lnTo>
                    <a:pt x="519881" y="566748"/>
                  </a:lnTo>
                  <a:lnTo>
                    <a:pt x="0" y="566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519881" cy="61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925499" y="1424623"/>
            <a:ext cx="1973924" cy="2151872"/>
            <a:chOff x="0" y="0"/>
            <a:chExt cx="519881" cy="5667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9881" cy="566748"/>
            </a:xfrm>
            <a:custGeom>
              <a:avLst/>
              <a:gdLst/>
              <a:ahLst/>
              <a:cxnLst/>
              <a:rect r="r" b="b" t="t" l="l"/>
              <a:pathLst>
                <a:path h="566748" w="519881">
                  <a:moveTo>
                    <a:pt x="0" y="0"/>
                  </a:moveTo>
                  <a:lnTo>
                    <a:pt x="519881" y="0"/>
                  </a:lnTo>
                  <a:lnTo>
                    <a:pt x="519881" y="566748"/>
                  </a:lnTo>
                  <a:lnTo>
                    <a:pt x="0" y="566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19881" cy="61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004559" y="1424623"/>
            <a:ext cx="2226352" cy="2151872"/>
            <a:chOff x="0" y="0"/>
            <a:chExt cx="586364" cy="5667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86364" cy="566748"/>
            </a:xfrm>
            <a:custGeom>
              <a:avLst/>
              <a:gdLst/>
              <a:ahLst/>
              <a:cxnLst/>
              <a:rect r="r" b="b" t="t" l="l"/>
              <a:pathLst>
                <a:path h="566748" w="586364">
                  <a:moveTo>
                    <a:pt x="0" y="0"/>
                  </a:moveTo>
                  <a:lnTo>
                    <a:pt x="586364" y="0"/>
                  </a:lnTo>
                  <a:lnTo>
                    <a:pt x="586364" y="566748"/>
                  </a:lnTo>
                  <a:lnTo>
                    <a:pt x="0" y="56674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586364" cy="614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04559" y="7938670"/>
            <a:ext cx="2226352" cy="1812226"/>
            <a:chOff x="0" y="0"/>
            <a:chExt cx="586364" cy="47729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86364" cy="477294"/>
            </a:xfrm>
            <a:custGeom>
              <a:avLst/>
              <a:gdLst/>
              <a:ahLst/>
              <a:cxnLst/>
              <a:rect r="r" b="b" t="t" l="l"/>
              <a:pathLst>
                <a:path h="477294" w="586364">
                  <a:moveTo>
                    <a:pt x="0" y="0"/>
                  </a:moveTo>
                  <a:lnTo>
                    <a:pt x="586364" y="0"/>
                  </a:lnTo>
                  <a:lnTo>
                    <a:pt x="586364" y="477294"/>
                  </a:lnTo>
                  <a:lnTo>
                    <a:pt x="0" y="477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586364" cy="524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720268" y="1348423"/>
            <a:ext cx="5789208" cy="1735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Eastman Grotesque"/>
              </a:rPr>
              <a:t>A study conducted by national library of medicine on </a:t>
            </a:r>
            <a:r>
              <a:rPr lang="en-US" sz="3300">
                <a:solidFill>
                  <a:srgbClr val="000000"/>
                </a:solidFill>
                <a:latin typeface="Eastman Grotesque Bold"/>
              </a:rPr>
              <a:t>103 patients</a:t>
            </a:r>
            <a:r>
              <a:rPr lang="en-US" sz="3300">
                <a:solidFill>
                  <a:srgbClr val="FF3131"/>
                </a:solidFill>
                <a:latin typeface="Eastman Grotesque"/>
              </a:rPr>
              <a:t> </a:t>
            </a:r>
            <a:r>
              <a:rPr lang="en-US" sz="3300">
                <a:solidFill>
                  <a:srgbClr val="000000"/>
                </a:solidFill>
                <a:latin typeface="Eastman Grotesque"/>
              </a:rPr>
              <a:t>shows: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565598" y="3690705"/>
            <a:ext cx="6387715" cy="2316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Eastman Grotesque"/>
              </a:rPr>
              <a:t>out of 20 artpieces picked by professionals as calming art, patients </a:t>
            </a:r>
            <a:r>
              <a:rPr lang="en-US" sz="3300">
                <a:solidFill>
                  <a:srgbClr val="000000"/>
                </a:solidFill>
                <a:latin typeface="Eastman Grotesque Bold"/>
              </a:rPr>
              <a:t>selected 1,2,3,5 and 20 as the preferred pieces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50051" y="6614013"/>
            <a:ext cx="5618809" cy="1154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Eastman Grotesque Bold"/>
              </a:rPr>
              <a:t>4/5 were landscape with one exception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03971" y="1213835"/>
            <a:ext cx="323255" cy="373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3"/>
              </a:lnSpc>
            </a:pPr>
            <a:r>
              <a:rPr lang="en-US" sz="2152">
                <a:solidFill>
                  <a:srgbClr val="000000"/>
                </a:solidFill>
                <a:latin typeface="Canva Sans"/>
              </a:rPr>
              <a:t>(1)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969767" y="9229725"/>
            <a:ext cx="5983546" cy="1276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7"/>
              </a:lnSpc>
            </a:pPr>
            <a:r>
              <a:rPr lang="en-US" sz="1483">
                <a:solidFill>
                  <a:srgbClr val="000000"/>
                </a:solidFill>
                <a:latin typeface="Canva Sans"/>
              </a:rPr>
              <a:t>Nielsen, S. L., Fich, L. B., Roessler, K. K., &amp; Mullins, M. F. (2017, December). How do patients actually experience and use art in hospitals?</a:t>
            </a:r>
          </a:p>
          <a:p>
            <a:pPr algn="ctr">
              <a:lnSpc>
                <a:spcPts val="2077"/>
              </a:lnSpc>
            </a:pPr>
          </a:p>
          <a:p>
            <a:pPr algn="ctr">
              <a:lnSpc>
                <a:spcPts val="2077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1845779" y="9246870"/>
            <a:ext cx="218033" cy="248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3"/>
              </a:lnSpc>
            </a:pPr>
            <a:r>
              <a:rPr lang="en-US" sz="1452">
                <a:solidFill>
                  <a:srgbClr val="000000"/>
                </a:solidFill>
                <a:latin typeface="Canva Sans"/>
              </a:rPr>
              <a:t>(1)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3440" y="376819"/>
            <a:ext cx="984632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What methods are used? Why?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6153216" y="1654472"/>
            <a:ext cx="19050" cy="1088310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940928" y="1599588"/>
            <a:ext cx="4088237" cy="147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Method 1: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pretrained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image synthesizer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60667" y="1599588"/>
            <a:ext cx="3288429" cy="147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Method 2: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scratch-trained GAN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496766" y="1517841"/>
            <a:ext cx="3761720" cy="1471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Method 3: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Canva Sans Bold"/>
              </a:rPr>
              <a:t> scratch-trained CycleGAN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2320639" y="1654472"/>
            <a:ext cx="0" cy="1028696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512240" y="4547539"/>
            <a:ext cx="1292288" cy="70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5"/>
              </a:lnSpc>
            </a:pPr>
            <a:r>
              <a:rPr lang="en-US" sz="4161">
                <a:solidFill>
                  <a:srgbClr val="000000"/>
                </a:solidFill>
                <a:latin typeface="Canva Sans Bold"/>
              </a:rPr>
              <a:t>TEXT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4191" y="7490919"/>
            <a:ext cx="1292288" cy="70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5"/>
              </a:lnSpc>
            </a:pPr>
            <a:r>
              <a:rPr lang="en-US" sz="4161">
                <a:solidFill>
                  <a:srgbClr val="000000"/>
                </a:solidFill>
                <a:latin typeface="Canva Sans Bold"/>
              </a:rPr>
              <a:t>TEXT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704890" y="7346809"/>
            <a:ext cx="1109369" cy="1163485"/>
          </a:xfrm>
          <a:custGeom>
            <a:avLst/>
            <a:gdLst/>
            <a:ahLst/>
            <a:cxnLst/>
            <a:rect r="r" b="b" t="t" l="l"/>
            <a:pathLst>
              <a:path h="1163485" w="1109369">
                <a:moveTo>
                  <a:pt x="0" y="0"/>
                </a:moveTo>
                <a:lnTo>
                  <a:pt x="1109369" y="0"/>
                </a:lnTo>
                <a:lnTo>
                  <a:pt x="1109369" y="1163485"/>
                </a:lnTo>
                <a:lnTo>
                  <a:pt x="0" y="11634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875513" y="8525490"/>
            <a:ext cx="768121" cy="3898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346">
                <a:solidFill>
                  <a:srgbClr val="000000"/>
                </a:solidFill>
                <a:latin typeface="Canva Sans"/>
              </a:rPr>
              <a:t>noise</a:t>
            </a:r>
          </a:p>
        </p:txBody>
      </p:sp>
      <p:sp>
        <p:nvSpPr>
          <p:cNvPr name="AutoShape 12" id="12"/>
          <p:cNvSpPr/>
          <p:nvPr/>
        </p:nvSpPr>
        <p:spPr>
          <a:xfrm>
            <a:off x="9352266" y="6157044"/>
            <a:ext cx="0" cy="49313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>
            <a:off x="3098184" y="6157044"/>
            <a:ext cx="0" cy="49313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15392437" y="6100398"/>
            <a:ext cx="0" cy="49313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826656" y="7402958"/>
            <a:ext cx="768218" cy="860586"/>
          </a:xfrm>
          <a:custGeom>
            <a:avLst/>
            <a:gdLst/>
            <a:ahLst/>
            <a:cxnLst/>
            <a:rect r="r" b="b" t="t" l="l"/>
            <a:pathLst>
              <a:path h="860586" w="768218">
                <a:moveTo>
                  <a:pt x="0" y="0"/>
                </a:moveTo>
                <a:lnTo>
                  <a:pt x="768218" y="0"/>
                </a:lnTo>
                <a:lnTo>
                  <a:pt x="768218" y="860585"/>
                </a:lnTo>
                <a:lnTo>
                  <a:pt x="0" y="8605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33246" y="7434603"/>
            <a:ext cx="768218" cy="860586"/>
          </a:xfrm>
          <a:custGeom>
            <a:avLst/>
            <a:gdLst/>
            <a:ahLst/>
            <a:cxnLst/>
            <a:rect r="r" b="b" t="t" l="l"/>
            <a:pathLst>
              <a:path h="860586" w="768218">
                <a:moveTo>
                  <a:pt x="0" y="0"/>
                </a:moveTo>
                <a:lnTo>
                  <a:pt x="768218" y="0"/>
                </a:lnTo>
                <a:lnTo>
                  <a:pt x="768218" y="860586"/>
                </a:lnTo>
                <a:lnTo>
                  <a:pt x="0" y="860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826656" y="8264000"/>
            <a:ext cx="1762807" cy="38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5"/>
              </a:lnSpc>
            </a:pPr>
            <a:r>
              <a:rPr lang="en-US" sz="2346">
                <a:solidFill>
                  <a:srgbClr val="000000"/>
                </a:solidFill>
                <a:latin typeface="Canva Sans Bold"/>
              </a:rPr>
              <a:t>x N</a:t>
            </a:r>
          </a:p>
        </p:txBody>
      </p:sp>
      <p:sp>
        <p:nvSpPr>
          <p:cNvPr name="AutoShape 18" id="18"/>
          <p:cNvSpPr/>
          <p:nvPr/>
        </p:nvSpPr>
        <p:spPr>
          <a:xfrm flipV="true">
            <a:off x="8027264" y="7883940"/>
            <a:ext cx="492983" cy="120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1896388" y="7883940"/>
            <a:ext cx="492983" cy="120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 flipV="true">
            <a:off x="10142168" y="7842638"/>
            <a:ext cx="492983" cy="120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V="true">
            <a:off x="3882623" y="7889952"/>
            <a:ext cx="492983" cy="120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12568289" y="3349009"/>
            <a:ext cx="2873610" cy="1201000"/>
            <a:chOff x="0" y="0"/>
            <a:chExt cx="1241635" cy="5189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41635" cy="518930"/>
            </a:xfrm>
            <a:custGeom>
              <a:avLst/>
              <a:gdLst/>
              <a:ahLst/>
              <a:cxnLst/>
              <a:rect r="r" b="b" t="t" l="l"/>
              <a:pathLst>
                <a:path h="518930" w="1241635">
                  <a:moveTo>
                    <a:pt x="0" y="0"/>
                  </a:moveTo>
                  <a:lnTo>
                    <a:pt x="1241635" y="0"/>
                  </a:lnTo>
                  <a:lnTo>
                    <a:pt x="1241635" y="518930"/>
                  </a:lnTo>
                  <a:lnTo>
                    <a:pt x="0" y="518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241635" cy="566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881058" y="4006877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3" y="0"/>
                </a:lnTo>
                <a:lnTo>
                  <a:pt x="601233" y="673523"/>
                </a:lnTo>
                <a:lnTo>
                  <a:pt x="0" y="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675842" y="4006877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3" y="0"/>
                </a:lnTo>
                <a:lnTo>
                  <a:pt x="601233" y="673523"/>
                </a:lnTo>
                <a:lnTo>
                  <a:pt x="0" y="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489963" y="3994029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3" y="0"/>
                </a:lnTo>
                <a:lnTo>
                  <a:pt x="601233" y="673522"/>
                </a:lnTo>
                <a:lnTo>
                  <a:pt x="0" y="67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895533" y="4680400"/>
            <a:ext cx="601233" cy="609438"/>
          </a:xfrm>
          <a:custGeom>
            <a:avLst/>
            <a:gdLst/>
            <a:ahLst/>
            <a:cxnLst/>
            <a:rect r="r" b="b" t="t" l="l"/>
            <a:pathLst>
              <a:path h="609438" w="601233">
                <a:moveTo>
                  <a:pt x="0" y="0"/>
                </a:moveTo>
                <a:lnTo>
                  <a:pt x="601233" y="0"/>
                </a:lnTo>
                <a:lnTo>
                  <a:pt x="601233" y="609438"/>
                </a:lnTo>
                <a:lnTo>
                  <a:pt x="0" y="609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9900" r="-77514" b="-27998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705003" y="4655870"/>
            <a:ext cx="601233" cy="633968"/>
          </a:xfrm>
          <a:custGeom>
            <a:avLst/>
            <a:gdLst/>
            <a:ahLst/>
            <a:cxnLst/>
            <a:rect r="r" b="b" t="t" l="l"/>
            <a:pathLst>
              <a:path h="633968" w="601233">
                <a:moveTo>
                  <a:pt x="0" y="0"/>
                </a:moveTo>
                <a:lnTo>
                  <a:pt x="601233" y="0"/>
                </a:lnTo>
                <a:lnTo>
                  <a:pt x="601233" y="633968"/>
                </a:lnTo>
                <a:lnTo>
                  <a:pt x="0" y="633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4489963" y="4655870"/>
            <a:ext cx="601233" cy="633968"/>
          </a:xfrm>
          <a:custGeom>
            <a:avLst/>
            <a:gdLst/>
            <a:ahLst/>
            <a:cxnLst/>
            <a:rect r="r" b="b" t="t" l="l"/>
            <a:pathLst>
              <a:path h="633968" w="601233">
                <a:moveTo>
                  <a:pt x="0" y="0"/>
                </a:moveTo>
                <a:lnTo>
                  <a:pt x="601233" y="0"/>
                </a:lnTo>
                <a:lnTo>
                  <a:pt x="601233" y="633968"/>
                </a:lnTo>
                <a:lnTo>
                  <a:pt x="0" y="633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895533" y="5269924"/>
            <a:ext cx="601233" cy="572704"/>
          </a:xfrm>
          <a:custGeom>
            <a:avLst/>
            <a:gdLst/>
            <a:ahLst/>
            <a:cxnLst/>
            <a:rect r="r" b="b" t="t" l="l"/>
            <a:pathLst>
              <a:path h="572704" w="601233">
                <a:moveTo>
                  <a:pt x="0" y="0"/>
                </a:moveTo>
                <a:lnTo>
                  <a:pt x="601233" y="0"/>
                </a:lnTo>
                <a:lnTo>
                  <a:pt x="601233" y="572703"/>
                </a:lnTo>
                <a:lnTo>
                  <a:pt x="0" y="572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42353" r="-77514" b="-36315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709654" y="5258632"/>
            <a:ext cx="601233" cy="583995"/>
          </a:xfrm>
          <a:custGeom>
            <a:avLst/>
            <a:gdLst/>
            <a:ahLst/>
            <a:cxnLst/>
            <a:rect r="r" b="b" t="t" l="l"/>
            <a:pathLst>
              <a:path h="583995" w="601233">
                <a:moveTo>
                  <a:pt x="0" y="0"/>
                </a:moveTo>
                <a:lnTo>
                  <a:pt x="601233" y="0"/>
                </a:lnTo>
                <a:lnTo>
                  <a:pt x="601233" y="583995"/>
                </a:lnTo>
                <a:lnTo>
                  <a:pt x="0" y="58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438" r="-77514" b="-37775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4527898" y="5261907"/>
            <a:ext cx="601233" cy="588736"/>
          </a:xfrm>
          <a:custGeom>
            <a:avLst/>
            <a:gdLst/>
            <a:ahLst/>
            <a:cxnLst/>
            <a:rect r="r" b="b" t="t" l="l"/>
            <a:pathLst>
              <a:path h="588736" w="601233">
                <a:moveTo>
                  <a:pt x="0" y="0"/>
                </a:moveTo>
                <a:lnTo>
                  <a:pt x="601233" y="0"/>
                </a:lnTo>
                <a:lnTo>
                  <a:pt x="601233" y="588736"/>
                </a:lnTo>
                <a:lnTo>
                  <a:pt x="0" y="58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137" r="-77514" b="-36666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5310106" y="3340993"/>
            <a:ext cx="2873610" cy="1201000"/>
            <a:chOff x="0" y="0"/>
            <a:chExt cx="1241635" cy="51893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241635" cy="518930"/>
            </a:xfrm>
            <a:custGeom>
              <a:avLst/>
              <a:gdLst/>
              <a:ahLst/>
              <a:cxnLst/>
              <a:rect r="r" b="b" t="t" l="l"/>
              <a:pathLst>
                <a:path h="518930" w="1241635">
                  <a:moveTo>
                    <a:pt x="0" y="0"/>
                  </a:moveTo>
                  <a:lnTo>
                    <a:pt x="1241635" y="0"/>
                  </a:lnTo>
                  <a:lnTo>
                    <a:pt x="1241635" y="518930"/>
                  </a:lnTo>
                  <a:lnTo>
                    <a:pt x="0" y="518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47625"/>
              <a:ext cx="1241635" cy="566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15622874" y="3998861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3" y="0"/>
                </a:lnTo>
                <a:lnTo>
                  <a:pt x="601233" y="673523"/>
                </a:lnTo>
                <a:lnTo>
                  <a:pt x="0" y="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6417659" y="3998861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2" y="0"/>
                </a:lnTo>
                <a:lnTo>
                  <a:pt x="601232" y="673523"/>
                </a:lnTo>
                <a:lnTo>
                  <a:pt x="0" y="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17231779" y="3986012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3" y="0"/>
                </a:lnTo>
                <a:lnTo>
                  <a:pt x="601233" y="673523"/>
                </a:lnTo>
                <a:lnTo>
                  <a:pt x="0" y="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637349" y="4672384"/>
            <a:ext cx="601233" cy="609438"/>
          </a:xfrm>
          <a:custGeom>
            <a:avLst/>
            <a:gdLst/>
            <a:ahLst/>
            <a:cxnLst/>
            <a:rect r="r" b="b" t="t" l="l"/>
            <a:pathLst>
              <a:path h="609438" w="601233">
                <a:moveTo>
                  <a:pt x="0" y="0"/>
                </a:moveTo>
                <a:lnTo>
                  <a:pt x="601233" y="0"/>
                </a:lnTo>
                <a:lnTo>
                  <a:pt x="601233" y="609438"/>
                </a:lnTo>
                <a:lnTo>
                  <a:pt x="0" y="609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9900" r="-77514" b="-27998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6446819" y="4647854"/>
            <a:ext cx="601233" cy="633968"/>
          </a:xfrm>
          <a:custGeom>
            <a:avLst/>
            <a:gdLst/>
            <a:ahLst/>
            <a:cxnLst/>
            <a:rect r="r" b="b" t="t" l="l"/>
            <a:pathLst>
              <a:path h="633968" w="601233">
                <a:moveTo>
                  <a:pt x="0" y="0"/>
                </a:moveTo>
                <a:lnTo>
                  <a:pt x="601233" y="0"/>
                </a:lnTo>
                <a:lnTo>
                  <a:pt x="601233" y="633968"/>
                </a:lnTo>
                <a:lnTo>
                  <a:pt x="0" y="633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7231779" y="4647854"/>
            <a:ext cx="601233" cy="633968"/>
          </a:xfrm>
          <a:custGeom>
            <a:avLst/>
            <a:gdLst/>
            <a:ahLst/>
            <a:cxnLst/>
            <a:rect r="r" b="b" t="t" l="l"/>
            <a:pathLst>
              <a:path h="633968" w="601233">
                <a:moveTo>
                  <a:pt x="0" y="0"/>
                </a:moveTo>
                <a:lnTo>
                  <a:pt x="601233" y="0"/>
                </a:lnTo>
                <a:lnTo>
                  <a:pt x="601233" y="633968"/>
                </a:lnTo>
                <a:lnTo>
                  <a:pt x="0" y="633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5637349" y="5261907"/>
            <a:ext cx="601233" cy="572704"/>
          </a:xfrm>
          <a:custGeom>
            <a:avLst/>
            <a:gdLst/>
            <a:ahLst/>
            <a:cxnLst/>
            <a:rect r="r" b="b" t="t" l="l"/>
            <a:pathLst>
              <a:path h="572704" w="601233">
                <a:moveTo>
                  <a:pt x="0" y="0"/>
                </a:moveTo>
                <a:lnTo>
                  <a:pt x="601233" y="0"/>
                </a:lnTo>
                <a:lnTo>
                  <a:pt x="601233" y="572704"/>
                </a:lnTo>
                <a:lnTo>
                  <a:pt x="0" y="572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42353" r="-77514" b="-36315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6451470" y="5250616"/>
            <a:ext cx="601233" cy="583995"/>
          </a:xfrm>
          <a:custGeom>
            <a:avLst/>
            <a:gdLst/>
            <a:ahLst/>
            <a:cxnLst/>
            <a:rect r="r" b="b" t="t" l="l"/>
            <a:pathLst>
              <a:path h="583995" w="601233">
                <a:moveTo>
                  <a:pt x="0" y="0"/>
                </a:moveTo>
                <a:lnTo>
                  <a:pt x="601233" y="0"/>
                </a:lnTo>
                <a:lnTo>
                  <a:pt x="601233" y="583995"/>
                </a:lnTo>
                <a:lnTo>
                  <a:pt x="0" y="58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438" r="-77514" b="-37775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7269714" y="5253891"/>
            <a:ext cx="601233" cy="588736"/>
          </a:xfrm>
          <a:custGeom>
            <a:avLst/>
            <a:gdLst/>
            <a:ahLst/>
            <a:cxnLst/>
            <a:rect r="r" b="b" t="t" l="l"/>
            <a:pathLst>
              <a:path h="588736" w="601233">
                <a:moveTo>
                  <a:pt x="0" y="0"/>
                </a:moveTo>
                <a:lnTo>
                  <a:pt x="601233" y="0"/>
                </a:lnTo>
                <a:lnTo>
                  <a:pt x="601233" y="588736"/>
                </a:lnTo>
                <a:lnTo>
                  <a:pt x="0" y="58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137" r="-77514" b="-36666"/>
            </a:stretch>
          </a:blipFill>
        </p:spPr>
      </p:sp>
      <p:grpSp>
        <p:nvGrpSpPr>
          <p:cNvPr name="Group 46" id="46"/>
          <p:cNvGrpSpPr/>
          <p:nvPr/>
        </p:nvGrpSpPr>
        <p:grpSpPr>
          <a:xfrm rot="0">
            <a:off x="7868077" y="3358058"/>
            <a:ext cx="2873610" cy="1201000"/>
            <a:chOff x="0" y="0"/>
            <a:chExt cx="1241635" cy="51893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241635" cy="518930"/>
            </a:xfrm>
            <a:custGeom>
              <a:avLst/>
              <a:gdLst/>
              <a:ahLst/>
              <a:cxnLst/>
              <a:rect r="r" b="b" t="t" l="l"/>
              <a:pathLst>
                <a:path h="518930" w="1241635">
                  <a:moveTo>
                    <a:pt x="0" y="0"/>
                  </a:moveTo>
                  <a:lnTo>
                    <a:pt x="1241635" y="0"/>
                  </a:lnTo>
                  <a:lnTo>
                    <a:pt x="1241635" y="518930"/>
                  </a:lnTo>
                  <a:lnTo>
                    <a:pt x="0" y="5189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0" y="-47625"/>
              <a:ext cx="1241635" cy="566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8180846" y="4015927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2" y="0"/>
                </a:lnTo>
                <a:lnTo>
                  <a:pt x="601232" y="673522"/>
                </a:lnTo>
                <a:lnTo>
                  <a:pt x="0" y="67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8975630" y="4015927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2" y="0"/>
                </a:lnTo>
                <a:lnTo>
                  <a:pt x="601232" y="673522"/>
                </a:lnTo>
                <a:lnTo>
                  <a:pt x="0" y="67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9789751" y="4003078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2" y="0"/>
                </a:lnTo>
                <a:lnTo>
                  <a:pt x="601232" y="673523"/>
                </a:lnTo>
                <a:lnTo>
                  <a:pt x="0" y="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8195320" y="4689449"/>
            <a:ext cx="601233" cy="609438"/>
          </a:xfrm>
          <a:custGeom>
            <a:avLst/>
            <a:gdLst/>
            <a:ahLst/>
            <a:cxnLst/>
            <a:rect r="r" b="b" t="t" l="l"/>
            <a:pathLst>
              <a:path h="609438" w="601233">
                <a:moveTo>
                  <a:pt x="0" y="0"/>
                </a:moveTo>
                <a:lnTo>
                  <a:pt x="601233" y="0"/>
                </a:lnTo>
                <a:lnTo>
                  <a:pt x="601233" y="609439"/>
                </a:lnTo>
                <a:lnTo>
                  <a:pt x="0" y="6094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9900" r="-77514" b="-27998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9004791" y="4664920"/>
            <a:ext cx="601233" cy="633968"/>
          </a:xfrm>
          <a:custGeom>
            <a:avLst/>
            <a:gdLst/>
            <a:ahLst/>
            <a:cxnLst/>
            <a:rect r="r" b="b" t="t" l="l"/>
            <a:pathLst>
              <a:path h="633968" w="601233">
                <a:moveTo>
                  <a:pt x="0" y="0"/>
                </a:moveTo>
                <a:lnTo>
                  <a:pt x="601232" y="0"/>
                </a:lnTo>
                <a:lnTo>
                  <a:pt x="601232" y="633968"/>
                </a:lnTo>
                <a:lnTo>
                  <a:pt x="0" y="633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9789751" y="4664920"/>
            <a:ext cx="601233" cy="633968"/>
          </a:xfrm>
          <a:custGeom>
            <a:avLst/>
            <a:gdLst/>
            <a:ahLst/>
            <a:cxnLst/>
            <a:rect r="r" b="b" t="t" l="l"/>
            <a:pathLst>
              <a:path h="633968" w="601233">
                <a:moveTo>
                  <a:pt x="0" y="0"/>
                </a:moveTo>
                <a:lnTo>
                  <a:pt x="601232" y="0"/>
                </a:lnTo>
                <a:lnTo>
                  <a:pt x="601232" y="633968"/>
                </a:lnTo>
                <a:lnTo>
                  <a:pt x="0" y="633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8195320" y="5278973"/>
            <a:ext cx="601233" cy="572704"/>
          </a:xfrm>
          <a:custGeom>
            <a:avLst/>
            <a:gdLst/>
            <a:ahLst/>
            <a:cxnLst/>
            <a:rect r="r" b="b" t="t" l="l"/>
            <a:pathLst>
              <a:path h="572704" w="601233">
                <a:moveTo>
                  <a:pt x="0" y="0"/>
                </a:moveTo>
                <a:lnTo>
                  <a:pt x="601233" y="0"/>
                </a:lnTo>
                <a:lnTo>
                  <a:pt x="601233" y="572704"/>
                </a:lnTo>
                <a:lnTo>
                  <a:pt x="0" y="572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42353" r="-77514" b="-36315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9009441" y="5267682"/>
            <a:ext cx="601233" cy="583995"/>
          </a:xfrm>
          <a:custGeom>
            <a:avLst/>
            <a:gdLst/>
            <a:ahLst/>
            <a:cxnLst/>
            <a:rect r="r" b="b" t="t" l="l"/>
            <a:pathLst>
              <a:path h="583995" w="601233">
                <a:moveTo>
                  <a:pt x="0" y="0"/>
                </a:moveTo>
                <a:lnTo>
                  <a:pt x="601233" y="0"/>
                </a:lnTo>
                <a:lnTo>
                  <a:pt x="601233" y="583995"/>
                </a:lnTo>
                <a:lnTo>
                  <a:pt x="0" y="58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438" r="-77514" b="-37775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9827685" y="5270957"/>
            <a:ext cx="601233" cy="588736"/>
          </a:xfrm>
          <a:custGeom>
            <a:avLst/>
            <a:gdLst/>
            <a:ahLst/>
            <a:cxnLst/>
            <a:rect r="r" b="b" t="t" l="l"/>
            <a:pathLst>
              <a:path h="588736" w="601233">
                <a:moveTo>
                  <a:pt x="0" y="0"/>
                </a:moveTo>
                <a:lnTo>
                  <a:pt x="601233" y="0"/>
                </a:lnTo>
                <a:lnTo>
                  <a:pt x="601233" y="588736"/>
                </a:lnTo>
                <a:lnTo>
                  <a:pt x="0" y="58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137" r="-77514" b="-36666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3429941" y="4044104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2" y="0"/>
                </a:lnTo>
                <a:lnTo>
                  <a:pt x="601232" y="673523"/>
                </a:lnTo>
                <a:lnTo>
                  <a:pt x="0" y="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4224725" y="4044104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3" y="0"/>
                </a:lnTo>
                <a:lnTo>
                  <a:pt x="601233" y="673523"/>
                </a:lnTo>
                <a:lnTo>
                  <a:pt x="0" y="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5038846" y="4031256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3" y="0"/>
                </a:lnTo>
                <a:lnTo>
                  <a:pt x="601233" y="673522"/>
                </a:lnTo>
                <a:lnTo>
                  <a:pt x="0" y="67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0">
            <a:off x="3444416" y="4717627"/>
            <a:ext cx="601233" cy="609438"/>
          </a:xfrm>
          <a:custGeom>
            <a:avLst/>
            <a:gdLst/>
            <a:ahLst/>
            <a:cxnLst/>
            <a:rect r="r" b="b" t="t" l="l"/>
            <a:pathLst>
              <a:path h="609438" w="601233">
                <a:moveTo>
                  <a:pt x="0" y="0"/>
                </a:moveTo>
                <a:lnTo>
                  <a:pt x="601232" y="0"/>
                </a:lnTo>
                <a:lnTo>
                  <a:pt x="601232" y="609438"/>
                </a:lnTo>
                <a:lnTo>
                  <a:pt x="0" y="6094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9900" r="-77514" b="-27998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4253886" y="4693097"/>
            <a:ext cx="601233" cy="633968"/>
          </a:xfrm>
          <a:custGeom>
            <a:avLst/>
            <a:gdLst/>
            <a:ahLst/>
            <a:cxnLst/>
            <a:rect r="r" b="b" t="t" l="l"/>
            <a:pathLst>
              <a:path h="633968" w="601233">
                <a:moveTo>
                  <a:pt x="0" y="0"/>
                </a:moveTo>
                <a:lnTo>
                  <a:pt x="601233" y="0"/>
                </a:lnTo>
                <a:lnTo>
                  <a:pt x="601233" y="633968"/>
                </a:lnTo>
                <a:lnTo>
                  <a:pt x="0" y="633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5038846" y="4693097"/>
            <a:ext cx="601233" cy="633968"/>
          </a:xfrm>
          <a:custGeom>
            <a:avLst/>
            <a:gdLst/>
            <a:ahLst/>
            <a:cxnLst/>
            <a:rect r="r" b="b" t="t" l="l"/>
            <a:pathLst>
              <a:path h="633968" w="601233">
                <a:moveTo>
                  <a:pt x="0" y="0"/>
                </a:moveTo>
                <a:lnTo>
                  <a:pt x="601233" y="0"/>
                </a:lnTo>
                <a:lnTo>
                  <a:pt x="601233" y="633968"/>
                </a:lnTo>
                <a:lnTo>
                  <a:pt x="0" y="633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4487" r="-77514" b="-26915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3444416" y="5307150"/>
            <a:ext cx="601233" cy="572704"/>
          </a:xfrm>
          <a:custGeom>
            <a:avLst/>
            <a:gdLst/>
            <a:ahLst/>
            <a:cxnLst/>
            <a:rect r="r" b="b" t="t" l="l"/>
            <a:pathLst>
              <a:path h="572704" w="601233">
                <a:moveTo>
                  <a:pt x="0" y="0"/>
                </a:moveTo>
                <a:lnTo>
                  <a:pt x="601232" y="0"/>
                </a:lnTo>
                <a:lnTo>
                  <a:pt x="601232" y="572704"/>
                </a:lnTo>
                <a:lnTo>
                  <a:pt x="0" y="572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42353" r="-77514" b="-36315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4258537" y="5295859"/>
            <a:ext cx="601233" cy="583995"/>
          </a:xfrm>
          <a:custGeom>
            <a:avLst/>
            <a:gdLst/>
            <a:ahLst/>
            <a:cxnLst/>
            <a:rect r="r" b="b" t="t" l="l"/>
            <a:pathLst>
              <a:path h="583995" w="601233">
                <a:moveTo>
                  <a:pt x="0" y="0"/>
                </a:moveTo>
                <a:lnTo>
                  <a:pt x="601232" y="0"/>
                </a:lnTo>
                <a:lnTo>
                  <a:pt x="601232" y="583995"/>
                </a:lnTo>
                <a:lnTo>
                  <a:pt x="0" y="583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438" r="-77514" b="-37775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5076781" y="5299134"/>
            <a:ext cx="601233" cy="588736"/>
          </a:xfrm>
          <a:custGeom>
            <a:avLst/>
            <a:gdLst/>
            <a:ahLst/>
            <a:cxnLst/>
            <a:rect r="r" b="b" t="t" l="l"/>
            <a:pathLst>
              <a:path h="588736" w="601233">
                <a:moveTo>
                  <a:pt x="0" y="0"/>
                </a:moveTo>
                <a:lnTo>
                  <a:pt x="601232" y="0"/>
                </a:lnTo>
                <a:lnTo>
                  <a:pt x="601232" y="588736"/>
                </a:lnTo>
                <a:lnTo>
                  <a:pt x="0" y="588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37137" r="-77514" b="-36666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13792578" y="3156370"/>
            <a:ext cx="367762" cy="70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5"/>
              </a:lnSpc>
            </a:pPr>
            <a:r>
              <a:rPr lang="en-US" sz="4161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16567550" y="3156370"/>
            <a:ext cx="369072" cy="70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5"/>
              </a:lnSpc>
            </a:pPr>
            <a:r>
              <a:rPr lang="en-US" sz="4161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sp>
        <p:nvSpPr>
          <p:cNvPr name="AutoShape 69" id="69"/>
          <p:cNvSpPr/>
          <p:nvPr/>
        </p:nvSpPr>
        <p:spPr>
          <a:xfrm flipV="true">
            <a:off x="13998508" y="7844398"/>
            <a:ext cx="492983" cy="120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0" id="70"/>
          <p:cNvSpPr/>
          <p:nvPr/>
        </p:nvSpPr>
        <p:spPr>
          <a:xfrm flipV="true">
            <a:off x="16270452" y="7813330"/>
            <a:ext cx="492983" cy="120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1" id="71"/>
          <p:cNvSpPr/>
          <p:nvPr/>
        </p:nvSpPr>
        <p:spPr>
          <a:xfrm flipH="false" flipV="false" rot="0">
            <a:off x="13158686" y="7589329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2" y="0"/>
                </a:lnTo>
                <a:lnTo>
                  <a:pt x="601232" y="673522"/>
                </a:lnTo>
                <a:lnTo>
                  <a:pt x="0" y="6735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Freeform 72" id="72"/>
          <p:cNvSpPr/>
          <p:nvPr/>
        </p:nvSpPr>
        <p:spPr>
          <a:xfrm flipH="false" flipV="false" rot="0">
            <a:off x="17002025" y="7519661"/>
            <a:ext cx="601233" cy="673523"/>
          </a:xfrm>
          <a:custGeom>
            <a:avLst/>
            <a:gdLst/>
            <a:ahLst/>
            <a:cxnLst/>
            <a:rect r="r" b="b" t="t" l="l"/>
            <a:pathLst>
              <a:path h="673523" w="601233">
                <a:moveTo>
                  <a:pt x="0" y="0"/>
                </a:moveTo>
                <a:lnTo>
                  <a:pt x="601232" y="0"/>
                </a:lnTo>
                <a:lnTo>
                  <a:pt x="601232" y="673523"/>
                </a:lnTo>
                <a:lnTo>
                  <a:pt x="0" y="673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213" t="-26589" r="-77514" b="-25334"/>
            </a:stretch>
          </a:blipFill>
        </p:spPr>
      </p:sp>
      <p:sp>
        <p:nvSpPr>
          <p:cNvPr name="TextBox 73" id="73"/>
          <p:cNvSpPr txBox="true"/>
          <p:nvPr/>
        </p:nvSpPr>
        <p:spPr>
          <a:xfrm rot="0">
            <a:off x="13262519" y="6797794"/>
            <a:ext cx="367762" cy="70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5"/>
              </a:lnSpc>
            </a:pPr>
            <a:r>
              <a:rPr lang="en-US" sz="4161">
                <a:solidFill>
                  <a:srgbClr val="000000"/>
                </a:solidFill>
                <a:latin typeface="Canva Sans Bold"/>
              </a:rPr>
              <a:t>A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7063707" y="6797794"/>
            <a:ext cx="369072" cy="70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5"/>
              </a:lnSpc>
            </a:pPr>
            <a:r>
              <a:rPr lang="en-US" sz="4161">
                <a:solidFill>
                  <a:srgbClr val="000000"/>
                </a:solidFill>
                <a:latin typeface="Canva Sans Bold"/>
              </a:rPr>
              <a:t>B</a:t>
            </a:r>
          </a:p>
        </p:txBody>
      </p:sp>
      <p:grpSp>
        <p:nvGrpSpPr>
          <p:cNvPr name="Group 75" id="75"/>
          <p:cNvGrpSpPr/>
          <p:nvPr/>
        </p:nvGrpSpPr>
        <p:grpSpPr>
          <a:xfrm rot="0">
            <a:off x="14873441" y="7321211"/>
            <a:ext cx="1064525" cy="1046375"/>
            <a:chOff x="0" y="0"/>
            <a:chExt cx="221611" cy="217833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C1FF7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7" id="77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8820004" y="7296804"/>
            <a:ext cx="1064525" cy="1046375"/>
            <a:chOff x="0" y="0"/>
            <a:chExt cx="221611" cy="217833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C1FF7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81" id="81"/>
          <p:cNvSpPr txBox="true"/>
          <p:nvPr/>
        </p:nvSpPr>
        <p:spPr>
          <a:xfrm rot="0">
            <a:off x="15104559" y="7562200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9051123" y="7537793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83" id="83"/>
          <p:cNvGrpSpPr/>
          <p:nvPr/>
        </p:nvGrpSpPr>
        <p:grpSpPr>
          <a:xfrm rot="0">
            <a:off x="2606452" y="7451426"/>
            <a:ext cx="1021564" cy="887421"/>
            <a:chOff x="0" y="0"/>
            <a:chExt cx="544244" cy="472779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544244" cy="472779"/>
            </a:xfrm>
            <a:custGeom>
              <a:avLst/>
              <a:gdLst/>
              <a:ahLst/>
              <a:cxnLst/>
              <a:rect r="r" b="b" t="t" l="l"/>
              <a:pathLst>
                <a:path h="472779" w="544244">
                  <a:moveTo>
                    <a:pt x="0" y="0"/>
                  </a:moveTo>
                  <a:lnTo>
                    <a:pt x="544244" y="0"/>
                  </a:lnTo>
                  <a:lnTo>
                    <a:pt x="544244" y="472779"/>
                  </a:lnTo>
                  <a:lnTo>
                    <a:pt x="0" y="4727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5" id="85"/>
            <p:cNvSpPr txBox="true"/>
            <p:nvPr/>
          </p:nvSpPr>
          <p:spPr>
            <a:xfrm>
              <a:off x="0" y="-47625"/>
              <a:ext cx="544244" cy="52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86" id="86"/>
          <p:cNvGrpSpPr/>
          <p:nvPr/>
        </p:nvGrpSpPr>
        <p:grpSpPr>
          <a:xfrm rot="0">
            <a:off x="2594390" y="7346809"/>
            <a:ext cx="1064525" cy="1046375"/>
            <a:chOff x="0" y="0"/>
            <a:chExt cx="221611" cy="217833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FF66C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8" id="88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89" id="89"/>
          <p:cNvSpPr txBox="true"/>
          <p:nvPr/>
        </p:nvSpPr>
        <p:spPr>
          <a:xfrm rot="0">
            <a:off x="2804528" y="7586716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60746" y="2367416"/>
            <a:ext cx="840697" cy="652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2"/>
              </a:lnSpc>
            </a:pPr>
            <a:r>
              <a:rPr lang="en-US" sz="378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sp>
        <p:nvSpPr>
          <p:cNvPr name="AutoShape 3" id="3"/>
          <p:cNvSpPr/>
          <p:nvPr/>
        </p:nvSpPr>
        <p:spPr>
          <a:xfrm>
            <a:off x="8981094" y="3020370"/>
            <a:ext cx="6011182" cy="22147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H="true">
            <a:off x="3174954" y="3075983"/>
            <a:ext cx="5792265" cy="21591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" id="5"/>
          <p:cNvGrpSpPr/>
          <p:nvPr/>
        </p:nvGrpSpPr>
        <p:grpSpPr>
          <a:xfrm rot="0">
            <a:off x="8214659" y="1768503"/>
            <a:ext cx="1505120" cy="1307480"/>
            <a:chOff x="0" y="0"/>
            <a:chExt cx="544244" cy="47277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44244" cy="472779"/>
            </a:xfrm>
            <a:custGeom>
              <a:avLst/>
              <a:gdLst/>
              <a:ahLst/>
              <a:cxnLst/>
              <a:rect r="r" b="b" t="t" l="l"/>
              <a:pathLst>
                <a:path h="472779" w="544244">
                  <a:moveTo>
                    <a:pt x="0" y="0"/>
                  </a:moveTo>
                  <a:lnTo>
                    <a:pt x="544244" y="0"/>
                  </a:lnTo>
                  <a:lnTo>
                    <a:pt x="544244" y="472779"/>
                  </a:lnTo>
                  <a:lnTo>
                    <a:pt x="0" y="4727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44244" cy="52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942406" y="5187459"/>
            <a:ext cx="465095" cy="39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sz="2327">
                <a:solidFill>
                  <a:srgbClr val="FFFFFF"/>
                </a:solidFill>
                <a:latin typeface="Canva Sans Bold"/>
              </a:rPr>
              <a:t>hj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05253" y="5187459"/>
            <a:ext cx="1974048" cy="398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8"/>
              </a:lnSpc>
              <a:spcBef>
                <a:spcPct val="0"/>
              </a:spcBef>
            </a:pPr>
            <a:r>
              <a:rPr lang="en-US" sz="2327">
                <a:solidFill>
                  <a:srgbClr val="FFFFFF"/>
                </a:solidFill>
                <a:latin typeface="Canva Sans Bold"/>
              </a:rPr>
              <a:t>hbkhkhj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964633" y="221113"/>
            <a:ext cx="146323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The types of AI that I am using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537405" y="2314226"/>
            <a:ext cx="921451" cy="70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2"/>
              </a:lnSpc>
            </a:pPr>
            <a:r>
              <a:rPr lang="en-US" sz="4151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704682" y="8604068"/>
            <a:ext cx="940543" cy="1524836"/>
          </a:xfrm>
          <a:custGeom>
            <a:avLst/>
            <a:gdLst/>
            <a:ahLst/>
            <a:cxnLst/>
            <a:rect r="r" b="b" t="t" l="l"/>
            <a:pathLst>
              <a:path h="1524836" w="940543">
                <a:moveTo>
                  <a:pt x="0" y="0"/>
                </a:moveTo>
                <a:lnTo>
                  <a:pt x="940543" y="0"/>
                </a:lnTo>
                <a:lnTo>
                  <a:pt x="940543" y="1524837"/>
                </a:lnTo>
                <a:lnTo>
                  <a:pt x="0" y="1524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786" t="0" r="-75817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3155904" y="8110939"/>
            <a:ext cx="0" cy="4931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8984651" y="7091188"/>
            <a:ext cx="940543" cy="1524836"/>
          </a:xfrm>
          <a:custGeom>
            <a:avLst/>
            <a:gdLst/>
            <a:ahLst/>
            <a:cxnLst/>
            <a:rect r="r" b="b" t="t" l="l"/>
            <a:pathLst>
              <a:path h="1524836" w="940543">
                <a:moveTo>
                  <a:pt x="0" y="0"/>
                </a:moveTo>
                <a:lnTo>
                  <a:pt x="940543" y="0"/>
                </a:lnTo>
                <a:lnTo>
                  <a:pt x="940543" y="1524837"/>
                </a:lnTo>
                <a:lnTo>
                  <a:pt x="0" y="1524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7786" t="0" r="-75817" b="0"/>
            </a:stretch>
          </a:blipFill>
        </p:spPr>
      </p:sp>
      <p:sp>
        <p:nvSpPr>
          <p:cNvPr name="AutoShape 15" id="15"/>
          <p:cNvSpPr/>
          <p:nvPr/>
        </p:nvSpPr>
        <p:spPr>
          <a:xfrm>
            <a:off x="9435872" y="8616025"/>
            <a:ext cx="0" cy="49313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6" id="16"/>
          <p:cNvSpPr txBox="true"/>
          <p:nvPr/>
        </p:nvSpPr>
        <p:spPr>
          <a:xfrm rot="0">
            <a:off x="2528810" y="7286795"/>
            <a:ext cx="1292288" cy="70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5"/>
              </a:lnSpc>
            </a:pPr>
            <a:r>
              <a:rPr lang="en-US" sz="4161">
                <a:solidFill>
                  <a:srgbClr val="000000"/>
                </a:solidFill>
                <a:latin typeface="Canva Sans Bold"/>
              </a:rPr>
              <a:t>TEXT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89502" y="9090105"/>
            <a:ext cx="3338709" cy="757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6"/>
              </a:lnSpc>
            </a:pPr>
            <a:r>
              <a:rPr lang="en-US" sz="4411">
                <a:solidFill>
                  <a:srgbClr val="000000"/>
                </a:solidFill>
                <a:latin typeface="Canva Sans Bold"/>
              </a:rPr>
              <a:t>Description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925867" y="5158884"/>
            <a:ext cx="285214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(2)  AI vision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63793" y="5190663"/>
            <a:ext cx="5287417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</a:rPr>
              <a:t>(1)  AI image generator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26702" y="5100610"/>
            <a:ext cx="855464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(3)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54434" y="5100610"/>
            <a:ext cx="5628182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Canva Sans Bold"/>
              </a:rPr>
              <a:t> neural network (GAN)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196886" y="1614367"/>
            <a:ext cx="1568416" cy="1541675"/>
            <a:chOff x="0" y="0"/>
            <a:chExt cx="221611" cy="21783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FFA8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506494" y="1961801"/>
            <a:ext cx="921451" cy="706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2"/>
              </a:lnSpc>
            </a:pPr>
            <a:r>
              <a:rPr lang="en-US" sz="4151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889653" y="6597963"/>
            <a:ext cx="570603" cy="43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2654754" y="6187371"/>
            <a:ext cx="1021564" cy="887421"/>
            <a:chOff x="0" y="0"/>
            <a:chExt cx="544244" cy="47277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44244" cy="472779"/>
            </a:xfrm>
            <a:custGeom>
              <a:avLst/>
              <a:gdLst/>
              <a:ahLst/>
              <a:cxnLst/>
              <a:rect r="r" b="b" t="t" l="l"/>
              <a:pathLst>
                <a:path h="472779" w="544244">
                  <a:moveTo>
                    <a:pt x="0" y="0"/>
                  </a:moveTo>
                  <a:lnTo>
                    <a:pt x="544244" y="0"/>
                  </a:lnTo>
                  <a:lnTo>
                    <a:pt x="544244" y="472779"/>
                  </a:lnTo>
                  <a:lnTo>
                    <a:pt x="0" y="4727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544244" cy="52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873810" y="6561862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642691" y="6082755"/>
            <a:ext cx="1064525" cy="1046375"/>
            <a:chOff x="0" y="0"/>
            <a:chExt cx="221611" cy="21783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FF66C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852830" y="6322662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169621" y="6493346"/>
            <a:ext cx="570603" cy="43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8934723" y="6082755"/>
            <a:ext cx="1021564" cy="887421"/>
            <a:chOff x="0" y="0"/>
            <a:chExt cx="544244" cy="47277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44244" cy="472779"/>
            </a:xfrm>
            <a:custGeom>
              <a:avLst/>
              <a:gdLst/>
              <a:ahLst/>
              <a:cxnLst/>
              <a:rect r="r" b="b" t="t" l="l"/>
              <a:pathLst>
                <a:path h="472779" w="544244">
                  <a:moveTo>
                    <a:pt x="0" y="0"/>
                  </a:moveTo>
                  <a:lnTo>
                    <a:pt x="544244" y="0"/>
                  </a:lnTo>
                  <a:lnTo>
                    <a:pt x="544244" y="472779"/>
                  </a:lnTo>
                  <a:lnTo>
                    <a:pt x="0" y="4727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544244" cy="52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9153779" y="6457245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8922660" y="5978138"/>
            <a:ext cx="1064525" cy="1046375"/>
            <a:chOff x="0" y="0"/>
            <a:chExt cx="221611" cy="217833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FFDE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9132798" y="6218045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880040" y="6471470"/>
            <a:ext cx="570603" cy="43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14645142" y="6060879"/>
            <a:ext cx="1021564" cy="887421"/>
            <a:chOff x="0" y="0"/>
            <a:chExt cx="544244" cy="47277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44244" cy="472779"/>
            </a:xfrm>
            <a:custGeom>
              <a:avLst/>
              <a:gdLst/>
              <a:ahLst/>
              <a:cxnLst/>
              <a:rect r="r" b="b" t="t" l="l"/>
              <a:pathLst>
                <a:path h="472779" w="544244">
                  <a:moveTo>
                    <a:pt x="0" y="0"/>
                  </a:moveTo>
                  <a:lnTo>
                    <a:pt x="544244" y="0"/>
                  </a:lnTo>
                  <a:lnTo>
                    <a:pt x="544244" y="472779"/>
                  </a:lnTo>
                  <a:lnTo>
                    <a:pt x="0" y="4727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47625"/>
              <a:ext cx="544244" cy="52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48" id="48"/>
          <p:cNvSpPr txBox="true"/>
          <p:nvPr/>
        </p:nvSpPr>
        <p:spPr>
          <a:xfrm rot="0">
            <a:off x="14864198" y="6435369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49" id="49"/>
          <p:cNvGrpSpPr/>
          <p:nvPr/>
        </p:nvGrpSpPr>
        <p:grpSpPr>
          <a:xfrm rot="0">
            <a:off x="14633079" y="5956262"/>
            <a:ext cx="1064525" cy="1046375"/>
            <a:chOff x="0" y="0"/>
            <a:chExt cx="221611" cy="217833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C1FF7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1" id="51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14843217" y="6196169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30292" y="4433887"/>
            <a:ext cx="6227415" cy="1276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7499">
                <a:solidFill>
                  <a:srgbClr val="FFFFFF"/>
                </a:solidFill>
                <a:latin typeface="Canva Sans Bold"/>
              </a:rPr>
              <a:t>What is GAN?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689" y="4210568"/>
            <a:ext cx="2999251" cy="2164460"/>
          </a:xfrm>
          <a:custGeom>
            <a:avLst/>
            <a:gdLst/>
            <a:ahLst/>
            <a:cxnLst/>
            <a:rect r="r" b="b" t="t" l="l"/>
            <a:pathLst>
              <a:path h="2164460" w="2999251">
                <a:moveTo>
                  <a:pt x="0" y="0"/>
                </a:moveTo>
                <a:lnTo>
                  <a:pt x="2999252" y="0"/>
                </a:lnTo>
                <a:lnTo>
                  <a:pt x="2999252" y="2164460"/>
                </a:lnTo>
                <a:lnTo>
                  <a:pt x="0" y="216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1402340" y="3939017"/>
            <a:ext cx="364634" cy="3646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02756" y="1793043"/>
            <a:ext cx="2163802" cy="1719178"/>
          </a:xfrm>
          <a:custGeom>
            <a:avLst/>
            <a:gdLst/>
            <a:ahLst/>
            <a:cxnLst/>
            <a:rect r="r" b="b" t="t" l="l"/>
            <a:pathLst>
              <a:path h="1719178" w="2163802">
                <a:moveTo>
                  <a:pt x="0" y="0"/>
                </a:moveTo>
                <a:lnTo>
                  <a:pt x="2163802" y="0"/>
                </a:lnTo>
                <a:lnTo>
                  <a:pt x="2163802" y="1719178"/>
                </a:lnTo>
                <a:lnTo>
                  <a:pt x="0" y="17191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25862"/>
            </a:stretch>
          </a:blipFill>
        </p:spPr>
      </p:sp>
      <p:grpSp>
        <p:nvGrpSpPr>
          <p:cNvPr name="Group 7" id="7"/>
          <p:cNvGrpSpPr/>
          <p:nvPr/>
        </p:nvGrpSpPr>
        <p:grpSpPr>
          <a:xfrm rot="5400000">
            <a:off x="1402340" y="7308462"/>
            <a:ext cx="364634" cy="3646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78356" y="7799097"/>
            <a:ext cx="1212602" cy="1259624"/>
          </a:xfrm>
          <a:custGeom>
            <a:avLst/>
            <a:gdLst/>
            <a:ahLst/>
            <a:cxnLst/>
            <a:rect r="r" b="b" t="t" l="l"/>
            <a:pathLst>
              <a:path h="1259624" w="1212602">
                <a:moveTo>
                  <a:pt x="0" y="0"/>
                </a:moveTo>
                <a:lnTo>
                  <a:pt x="1212602" y="0"/>
                </a:lnTo>
                <a:lnTo>
                  <a:pt x="1212602" y="1259625"/>
                </a:lnTo>
                <a:lnTo>
                  <a:pt x="0" y="125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812" t="-64173" r="-75114" b="-76423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552429" y="232389"/>
            <a:ext cx="4599132" cy="1144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anva Sans Bold"/>
              </a:rPr>
              <a:t>(1) research characteristics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264" y="3426242"/>
            <a:ext cx="2999251" cy="34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calming elements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000" y="6263278"/>
            <a:ext cx="3141780" cy="6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information arranged in table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031" y="8917559"/>
            <a:ext cx="2999251" cy="34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keywords</a:t>
            </a: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5287857" y="3950308"/>
            <a:ext cx="353342" cy="35334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365061" y="7200068"/>
            <a:ext cx="2169464" cy="6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4"/>
              </a:lnSpc>
            </a:pPr>
            <a:r>
              <a:rPr lang="en-US" sz="1960">
                <a:solidFill>
                  <a:srgbClr val="000000"/>
                </a:solidFill>
                <a:latin typeface="Canva Sans Bold"/>
              </a:rPr>
              <a:t>AI generated images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843492" y="2242761"/>
            <a:ext cx="1212602" cy="1259624"/>
          </a:xfrm>
          <a:custGeom>
            <a:avLst/>
            <a:gdLst/>
            <a:ahLst/>
            <a:cxnLst/>
            <a:rect r="r" b="b" t="t" l="l"/>
            <a:pathLst>
              <a:path h="1259624" w="1212602">
                <a:moveTo>
                  <a:pt x="0" y="0"/>
                </a:moveTo>
                <a:lnTo>
                  <a:pt x="1212602" y="0"/>
                </a:lnTo>
                <a:lnTo>
                  <a:pt x="1212602" y="1259625"/>
                </a:lnTo>
                <a:lnTo>
                  <a:pt x="0" y="1259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4812" t="-64173" r="-75114" b="-76423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541166" y="241914"/>
            <a:ext cx="3493382" cy="1661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(2) prompt engineering + text-to-images;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950168" y="3361223"/>
            <a:ext cx="2999251" cy="34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keywords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869898" y="1903707"/>
            <a:ext cx="2143517" cy="1426547"/>
          </a:xfrm>
          <a:custGeom>
            <a:avLst/>
            <a:gdLst/>
            <a:ahLst/>
            <a:cxnLst/>
            <a:rect r="r" b="b" t="t" l="l"/>
            <a:pathLst>
              <a:path h="1426547" w="2143517">
                <a:moveTo>
                  <a:pt x="0" y="0"/>
                </a:moveTo>
                <a:lnTo>
                  <a:pt x="2143517" y="0"/>
                </a:lnTo>
                <a:lnTo>
                  <a:pt x="2143517" y="1426548"/>
                </a:lnTo>
                <a:lnTo>
                  <a:pt x="0" y="14265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5400000">
            <a:off x="8744584" y="4001751"/>
            <a:ext cx="362822" cy="36282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8168046" y="5253885"/>
            <a:ext cx="1625669" cy="1316772"/>
            <a:chOff x="0" y="0"/>
            <a:chExt cx="1003472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03472" cy="812800"/>
            </a:xfrm>
            <a:custGeom>
              <a:avLst/>
              <a:gdLst/>
              <a:ahLst/>
              <a:cxnLst/>
              <a:rect r="r" b="b" t="t" l="l"/>
              <a:pathLst>
                <a:path h="812800" w="1003472">
                  <a:moveTo>
                    <a:pt x="0" y="0"/>
                  </a:moveTo>
                  <a:lnTo>
                    <a:pt x="1003472" y="0"/>
                  </a:lnTo>
                  <a:lnTo>
                    <a:pt x="100347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1003472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8958370" y="6598976"/>
            <a:ext cx="0" cy="110241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0" id="30"/>
          <p:cNvSpPr txBox="true"/>
          <p:nvPr/>
        </p:nvSpPr>
        <p:spPr>
          <a:xfrm rot="0">
            <a:off x="6390692" y="4326473"/>
            <a:ext cx="521432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assessment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8246076" y="5301352"/>
            <a:ext cx="400273" cy="448401"/>
          </a:xfrm>
          <a:custGeom>
            <a:avLst/>
            <a:gdLst/>
            <a:ahLst/>
            <a:cxnLst/>
            <a:rect r="r" b="b" t="t" l="l"/>
            <a:pathLst>
              <a:path h="448401" w="400273">
                <a:moveTo>
                  <a:pt x="0" y="0"/>
                </a:moveTo>
                <a:lnTo>
                  <a:pt x="400274" y="0"/>
                </a:lnTo>
                <a:lnTo>
                  <a:pt x="400274" y="448401"/>
                </a:lnTo>
                <a:lnTo>
                  <a:pt x="0" y="448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13" t="-26589" r="-77514" b="-25334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8775208" y="5301352"/>
            <a:ext cx="400273" cy="448401"/>
          </a:xfrm>
          <a:custGeom>
            <a:avLst/>
            <a:gdLst/>
            <a:ahLst/>
            <a:cxnLst/>
            <a:rect r="r" b="b" t="t" l="l"/>
            <a:pathLst>
              <a:path h="448401" w="400273">
                <a:moveTo>
                  <a:pt x="0" y="0"/>
                </a:moveTo>
                <a:lnTo>
                  <a:pt x="400273" y="0"/>
                </a:lnTo>
                <a:lnTo>
                  <a:pt x="400273" y="448401"/>
                </a:lnTo>
                <a:lnTo>
                  <a:pt x="0" y="448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13" t="-26589" r="-77514" b="-25334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317212" y="5292798"/>
            <a:ext cx="400273" cy="448401"/>
          </a:xfrm>
          <a:custGeom>
            <a:avLst/>
            <a:gdLst/>
            <a:ahLst/>
            <a:cxnLst/>
            <a:rect r="r" b="b" t="t" l="l"/>
            <a:pathLst>
              <a:path h="448401" w="400273">
                <a:moveTo>
                  <a:pt x="0" y="0"/>
                </a:moveTo>
                <a:lnTo>
                  <a:pt x="400274" y="0"/>
                </a:lnTo>
                <a:lnTo>
                  <a:pt x="400274" y="448401"/>
                </a:lnTo>
                <a:lnTo>
                  <a:pt x="0" y="448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13" t="-26589" r="-77514" b="-25334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8255713" y="5749753"/>
            <a:ext cx="400273" cy="405736"/>
          </a:xfrm>
          <a:custGeom>
            <a:avLst/>
            <a:gdLst/>
            <a:ahLst/>
            <a:cxnLst/>
            <a:rect r="r" b="b" t="t" l="l"/>
            <a:pathLst>
              <a:path h="405736" w="400273">
                <a:moveTo>
                  <a:pt x="0" y="0"/>
                </a:moveTo>
                <a:lnTo>
                  <a:pt x="400273" y="0"/>
                </a:lnTo>
                <a:lnTo>
                  <a:pt x="400273" y="405736"/>
                </a:lnTo>
                <a:lnTo>
                  <a:pt x="0" y="4057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13" t="-39900" r="-77514" b="-27998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8794622" y="5733422"/>
            <a:ext cx="400273" cy="422067"/>
          </a:xfrm>
          <a:custGeom>
            <a:avLst/>
            <a:gdLst/>
            <a:ahLst/>
            <a:cxnLst/>
            <a:rect r="r" b="b" t="t" l="l"/>
            <a:pathLst>
              <a:path h="422067" w="400273">
                <a:moveTo>
                  <a:pt x="0" y="0"/>
                </a:moveTo>
                <a:lnTo>
                  <a:pt x="400273" y="0"/>
                </a:lnTo>
                <a:lnTo>
                  <a:pt x="400273" y="422067"/>
                </a:lnTo>
                <a:lnTo>
                  <a:pt x="0" y="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13" t="-34487" r="-77514" b="-26915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9317212" y="5733422"/>
            <a:ext cx="400273" cy="422067"/>
          </a:xfrm>
          <a:custGeom>
            <a:avLst/>
            <a:gdLst/>
            <a:ahLst/>
            <a:cxnLst/>
            <a:rect r="r" b="b" t="t" l="l"/>
            <a:pathLst>
              <a:path h="422067" w="400273">
                <a:moveTo>
                  <a:pt x="0" y="0"/>
                </a:moveTo>
                <a:lnTo>
                  <a:pt x="400274" y="0"/>
                </a:lnTo>
                <a:lnTo>
                  <a:pt x="400274" y="422067"/>
                </a:lnTo>
                <a:lnTo>
                  <a:pt x="0" y="4220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13" t="-34487" r="-77514" b="-26915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8255713" y="6142231"/>
            <a:ext cx="400273" cy="381280"/>
          </a:xfrm>
          <a:custGeom>
            <a:avLst/>
            <a:gdLst/>
            <a:ahLst/>
            <a:cxnLst/>
            <a:rect r="r" b="b" t="t" l="l"/>
            <a:pathLst>
              <a:path h="381280" w="400273">
                <a:moveTo>
                  <a:pt x="0" y="0"/>
                </a:moveTo>
                <a:lnTo>
                  <a:pt x="400273" y="0"/>
                </a:lnTo>
                <a:lnTo>
                  <a:pt x="400273" y="381280"/>
                </a:lnTo>
                <a:lnTo>
                  <a:pt x="0" y="381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13" t="-42353" r="-77514" b="-36315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8797718" y="6134713"/>
            <a:ext cx="400273" cy="388797"/>
          </a:xfrm>
          <a:custGeom>
            <a:avLst/>
            <a:gdLst/>
            <a:ahLst/>
            <a:cxnLst/>
            <a:rect r="r" b="b" t="t" l="l"/>
            <a:pathLst>
              <a:path h="388797" w="400273">
                <a:moveTo>
                  <a:pt x="0" y="0"/>
                </a:moveTo>
                <a:lnTo>
                  <a:pt x="400273" y="0"/>
                </a:lnTo>
                <a:lnTo>
                  <a:pt x="400273" y="388798"/>
                </a:lnTo>
                <a:lnTo>
                  <a:pt x="0" y="3887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13" t="-37438" r="-77514" b="-37775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9342467" y="6136894"/>
            <a:ext cx="400273" cy="391954"/>
          </a:xfrm>
          <a:custGeom>
            <a:avLst/>
            <a:gdLst/>
            <a:ahLst/>
            <a:cxnLst/>
            <a:rect r="r" b="b" t="t" l="l"/>
            <a:pathLst>
              <a:path h="391954" w="400273">
                <a:moveTo>
                  <a:pt x="0" y="0"/>
                </a:moveTo>
                <a:lnTo>
                  <a:pt x="400274" y="0"/>
                </a:lnTo>
                <a:lnTo>
                  <a:pt x="400274" y="391953"/>
                </a:lnTo>
                <a:lnTo>
                  <a:pt x="0" y="391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8213" t="-37137" r="-77514" b="-36666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8217654" y="5292798"/>
            <a:ext cx="438332" cy="427595"/>
            <a:chOff x="0" y="0"/>
            <a:chExt cx="115446" cy="11261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15446" cy="112618"/>
            </a:xfrm>
            <a:custGeom>
              <a:avLst/>
              <a:gdLst/>
              <a:ahLst/>
              <a:cxnLst/>
              <a:rect r="r" b="b" t="t" l="l"/>
              <a:pathLst>
                <a:path h="112618" w="115446">
                  <a:moveTo>
                    <a:pt x="0" y="0"/>
                  </a:moveTo>
                  <a:lnTo>
                    <a:pt x="115446" y="0"/>
                  </a:lnTo>
                  <a:lnTo>
                    <a:pt x="115446" y="112618"/>
                  </a:lnTo>
                  <a:lnTo>
                    <a:pt x="0" y="112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47625"/>
              <a:ext cx="115446" cy="160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6288023" y="241914"/>
            <a:ext cx="5214325" cy="537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(3) selection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8775208" y="5707118"/>
            <a:ext cx="438332" cy="427595"/>
            <a:chOff x="0" y="0"/>
            <a:chExt cx="115446" cy="112618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15446" cy="112618"/>
            </a:xfrm>
            <a:custGeom>
              <a:avLst/>
              <a:gdLst/>
              <a:ahLst/>
              <a:cxnLst/>
              <a:rect r="r" b="b" t="t" l="l"/>
              <a:pathLst>
                <a:path h="112618" w="115446">
                  <a:moveTo>
                    <a:pt x="0" y="0"/>
                  </a:moveTo>
                  <a:lnTo>
                    <a:pt x="115446" y="0"/>
                  </a:lnTo>
                  <a:lnTo>
                    <a:pt x="115446" y="112618"/>
                  </a:lnTo>
                  <a:lnTo>
                    <a:pt x="0" y="112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47625"/>
              <a:ext cx="115446" cy="160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9298183" y="5714635"/>
            <a:ext cx="438332" cy="427595"/>
            <a:chOff x="0" y="0"/>
            <a:chExt cx="115446" cy="112618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15446" cy="112618"/>
            </a:xfrm>
            <a:custGeom>
              <a:avLst/>
              <a:gdLst/>
              <a:ahLst/>
              <a:cxnLst/>
              <a:rect r="r" b="b" t="t" l="l"/>
              <a:pathLst>
                <a:path h="112618" w="115446">
                  <a:moveTo>
                    <a:pt x="0" y="0"/>
                  </a:moveTo>
                  <a:lnTo>
                    <a:pt x="115446" y="0"/>
                  </a:lnTo>
                  <a:lnTo>
                    <a:pt x="115446" y="112618"/>
                  </a:lnTo>
                  <a:lnTo>
                    <a:pt x="0" y="1126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9" id="49"/>
            <p:cNvSpPr txBox="true"/>
            <p:nvPr/>
          </p:nvSpPr>
          <p:spPr>
            <a:xfrm>
              <a:off x="0" y="-47625"/>
              <a:ext cx="115446" cy="160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AutoShape 50" id="50"/>
          <p:cNvSpPr/>
          <p:nvPr/>
        </p:nvSpPr>
        <p:spPr>
          <a:xfrm>
            <a:off x="11709630" y="6177337"/>
            <a:ext cx="0" cy="15265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1" id="51"/>
          <p:cNvSpPr/>
          <p:nvPr/>
        </p:nvSpPr>
        <p:spPr>
          <a:xfrm>
            <a:off x="13817700" y="6155489"/>
            <a:ext cx="0" cy="152659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52" id="52"/>
          <p:cNvGrpSpPr/>
          <p:nvPr/>
        </p:nvGrpSpPr>
        <p:grpSpPr>
          <a:xfrm rot="5400000">
            <a:off x="11605017" y="3987395"/>
            <a:ext cx="353342" cy="353342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55" id="55"/>
          <p:cNvSpPr/>
          <p:nvPr/>
        </p:nvSpPr>
        <p:spPr>
          <a:xfrm flipH="false" flipV="false" rot="0">
            <a:off x="11932165" y="1823606"/>
            <a:ext cx="2253589" cy="1499802"/>
          </a:xfrm>
          <a:custGeom>
            <a:avLst/>
            <a:gdLst/>
            <a:ahLst/>
            <a:cxnLst/>
            <a:rect r="r" b="b" t="t" l="l"/>
            <a:pathLst>
              <a:path h="1499802" w="2253589">
                <a:moveTo>
                  <a:pt x="0" y="0"/>
                </a:moveTo>
                <a:lnTo>
                  <a:pt x="2253590" y="0"/>
                </a:lnTo>
                <a:lnTo>
                  <a:pt x="2253590" y="1499802"/>
                </a:lnTo>
                <a:lnTo>
                  <a:pt x="0" y="14998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3575384" y="2414629"/>
            <a:ext cx="238256" cy="238256"/>
          </a:xfrm>
          <a:custGeom>
            <a:avLst/>
            <a:gdLst/>
            <a:ahLst/>
            <a:cxnLst/>
            <a:rect r="r" b="b" t="t" l="l"/>
            <a:pathLst>
              <a:path h="238256" w="238256">
                <a:moveTo>
                  <a:pt x="0" y="0"/>
                </a:moveTo>
                <a:lnTo>
                  <a:pt x="238256" y="0"/>
                </a:lnTo>
                <a:lnTo>
                  <a:pt x="238256" y="238256"/>
                </a:lnTo>
                <a:lnTo>
                  <a:pt x="0" y="238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1179690" y="1812693"/>
            <a:ext cx="940543" cy="1524836"/>
          </a:xfrm>
          <a:custGeom>
            <a:avLst/>
            <a:gdLst/>
            <a:ahLst/>
            <a:cxnLst/>
            <a:rect r="r" b="b" t="t" l="l"/>
            <a:pathLst>
              <a:path h="1524836" w="940543">
                <a:moveTo>
                  <a:pt x="0" y="0"/>
                </a:moveTo>
                <a:lnTo>
                  <a:pt x="940543" y="0"/>
                </a:lnTo>
                <a:lnTo>
                  <a:pt x="940543" y="1524837"/>
                </a:lnTo>
                <a:lnTo>
                  <a:pt x="0" y="15248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86" t="0" r="-75817" b="0"/>
            </a:stretch>
          </a:blipFill>
        </p:spPr>
      </p:sp>
      <p:grpSp>
        <p:nvGrpSpPr>
          <p:cNvPr name="Group 58" id="58"/>
          <p:cNvGrpSpPr/>
          <p:nvPr/>
        </p:nvGrpSpPr>
        <p:grpSpPr>
          <a:xfrm rot="5400000">
            <a:off x="13575384" y="3977870"/>
            <a:ext cx="353342" cy="353342"/>
            <a:chOff x="0" y="0"/>
            <a:chExt cx="812800" cy="812800"/>
          </a:xfrm>
        </p:grpSpPr>
        <p:sp>
          <p:nvSpPr>
            <p:cNvPr name="Freeform 59" id="5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0" id="6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61" id="61"/>
          <p:cNvSpPr/>
          <p:nvPr/>
        </p:nvSpPr>
        <p:spPr>
          <a:xfrm flipH="false" flipV="false" rot="0">
            <a:off x="13903855" y="1801596"/>
            <a:ext cx="820092" cy="1509645"/>
          </a:xfrm>
          <a:custGeom>
            <a:avLst/>
            <a:gdLst/>
            <a:ahLst/>
            <a:cxnLst/>
            <a:rect r="r" b="b" t="t" l="l"/>
            <a:pathLst>
              <a:path h="1509645" w="820092">
                <a:moveTo>
                  <a:pt x="0" y="0"/>
                </a:moveTo>
                <a:lnTo>
                  <a:pt x="820092" y="0"/>
                </a:lnTo>
                <a:lnTo>
                  <a:pt x="820092" y="1509645"/>
                </a:lnTo>
                <a:lnTo>
                  <a:pt x="0" y="15096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218" t="0" r="-92382" b="0"/>
            </a:stretch>
          </a:blipFill>
        </p:spPr>
      </p:sp>
      <p:sp>
        <p:nvSpPr>
          <p:cNvPr name="TextBox 62" id="62"/>
          <p:cNvSpPr txBox="true"/>
          <p:nvPr/>
        </p:nvSpPr>
        <p:spPr>
          <a:xfrm rot="0">
            <a:off x="12694155" y="3000761"/>
            <a:ext cx="628204" cy="34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+500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1382955" y="2996789"/>
            <a:ext cx="628204" cy="34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+500</a:t>
            </a:r>
          </a:p>
        </p:txBody>
      </p:sp>
      <p:sp>
        <p:nvSpPr>
          <p:cNvPr name="TextBox 64" id="64"/>
          <p:cNvSpPr txBox="true"/>
          <p:nvPr/>
        </p:nvSpPr>
        <p:spPr>
          <a:xfrm rot="0">
            <a:off x="13752055" y="2951418"/>
            <a:ext cx="1123691" cy="683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image set 2</a:t>
            </a:r>
          </a:p>
        </p:txBody>
      </p:sp>
      <p:sp>
        <p:nvSpPr>
          <p:cNvPr name="TextBox 65" id="65"/>
          <p:cNvSpPr txBox="true"/>
          <p:nvPr/>
        </p:nvSpPr>
        <p:spPr>
          <a:xfrm rot="0">
            <a:off x="11134445" y="241914"/>
            <a:ext cx="3463399" cy="109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(4) GAN-based AI generation</a:t>
            </a:r>
          </a:p>
        </p:txBody>
      </p:sp>
      <p:sp>
        <p:nvSpPr>
          <p:cNvPr name="TextBox 66" id="66"/>
          <p:cNvSpPr txBox="true"/>
          <p:nvPr/>
        </p:nvSpPr>
        <p:spPr>
          <a:xfrm rot="0">
            <a:off x="15011811" y="241914"/>
            <a:ext cx="3314579" cy="10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Canva Sans Bold"/>
              </a:rPr>
              <a:t>(*) assessment and insignts</a:t>
            </a:r>
          </a:p>
        </p:txBody>
      </p:sp>
      <p:grpSp>
        <p:nvGrpSpPr>
          <p:cNvPr name="Group 67" id="67"/>
          <p:cNvGrpSpPr/>
          <p:nvPr/>
        </p:nvGrpSpPr>
        <p:grpSpPr>
          <a:xfrm rot="5400000">
            <a:off x="16557389" y="3950308"/>
            <a:ext cx="353342" cy="353342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9" id="6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70" id="70"/>
          <p:cNvGrpSpPr/>
          <p:nvPr/>
        </p:nvGrpSpPr>
        <p:grpSpPr>
          <a:xfrm rot="5400000">
            <a:off x="16621536" y="5897514"/>
            <a:ext cx="353342" cy="353342"/>
            <a:chOff x="0" y="0"/>
            <a:chExt cx="812800" cy="812800"/>
          </a:xfrm>
        </p:grpSpPr>
        <p:sp>
          <p:nvSpPr>
            <p:cNvPr name="Freeform 71" id="7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2" id="72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73" id="73"/>
          <p:cNvSpPr/>
          <p:nvPr/>
        </p:nvSpPr>
        <p:spPr>
          <a:xfrm flipH="false" flipV="false" rot="0">
            <a:off x="15344683" y="6375922"/>
            <a:ext cx="3192751" cy="2232363"/>
          </a:xfrm>
          <a:custGeom>
            <a:avLst/>
            <a:gdLst/>
            <a:ahLst/>
            <a:cxnLst/>
            <a:rect r="r" b="b" t="t" l="l"/>
            <a:pathLst>
              <a:path h="2232363" w="3192751">
                <a:moveTo>
                  <a:pt x="0" y="0"/>
                </a:moveTo>
                <a:lnTo>
                  <a:pt x="3192751" y="0"/>
                </a:lnTo>
                <a:lnTo>
                  <a:pt x="3192751" y="2232363"/>
                </a:lnTo>
                <a:lnTo>
                  <a:pt x="0" y="22323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21692" r="0" b="-21328"/>
            </a:stretch>
          </a:blipFill>
        </p:spPr>
      </p:sp>
      <p:sp>
        <p:nvSpPr>
          <p:cNvPr name="TextBox 74" id="74"/>
          <p:cNvSpPr txBox="true"/>
          <p:nvPr/>
        </p:nvSpPr>
        <p:spPr>
          <a:xfrm rot="0">
            <a:off x="15643893" y="5456295"/>
            <a:ext cx="2275318" cy="35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3"/>
              </a:lnSpc>
            </a:pPr>
            <a:r>
              <a:rPr lang="en-US" sz="2038">
                <a:solidFill>
                  <a:srgbClr val="000000"/>
                </a:solidFill>
                <a:latin typeface="Canva Sans Bold"/>
              </a:rPr>
              <a:t>AI rate the images</a:t>
            </a:r>
          </a:p>
        </p:txBody>
      </p:sp>
      <p:sp>
        <p:nvSpPr>
          <p:cNvPr name="AutoShape 75" id="75"/>
          <p:cNvSpPr/>
          <p:nvPr/>
        </p:nvSpPr>
        <p:spPr>
          <a:xfrm flipV="true">
            <a:off x="14973711" y="21442"/>
            <a:ext cx="19050" cy="11139673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76" id="76"/>
          <p:cNvSpPr/>
          <p:nvPr/>
        </p:nvSpPr>
        <p:spPr>
          <a:xfrm flipH="false" flipV="false" rot="0">
            <a:off x="4365061" y="5996932"/>
            <a:ext cx="2143517" cy="1171909"/>
          </a:xfrm>
          <a:custGeom>
            <a:avLst/>
            <a:gdLst/>
            <a:ahLst/>
            <a:cxnLst/>
            <a:rect r="r" b="b" t="t" l="l"/>
            <a:pathLst>
              <a:path h="1171909" w="2143517">
                <a:moveTo>
                  <a:pt x="0" y="0"/>
                </a:moveTo>
                <a:lnTo>
                  <a:pt x="2143517" y="0"/>
                </a:lnTo>
                <a:lnTo>
                  <a:pt x="2143517" y="1171909"/>
                </a:lnTo>
                <a:lnTo>
                  <a:pt x="0" y="1171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1728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7909122" y="7987201"/>
            <a:ext cx="2143517" cy="965337"/>
          </a:xfrm>
          <a:custGeom>
            <a:avLst/>
            <a:gdLst/>
            <a:ahLst/>
            <a:cxnLst/>
            <a:rect r="r" b="b" t="t" l="l"/>
            <a:pathLst>
              <a:path h="965337" w="2143517">
                <a:moveTo>
                  <a:pt x="0" y="0"/>
                </a:moveTo>
                <a:lnTo>
                  <a:pt x="2143517" y="0"/>
                </a:lnTo>
                <a:lnTo>
                  <a:pt x="2143517" y="965337"/>
                </a:lnTo>
                <a:lnTo>
                  <a:pt x="0" y="965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707" r="0" b="-26069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7824901" y="3136753"/>
            <a:ext cx="2169464" cy="6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4"/>
              </a:lnSpc>
            </a:pPr>
            <a:r>
              <a:rPr lang="en-US" sz="1960">
                <a:solidFill>
                  <a:srgbClr val="000000"/>
                </a:solidFill>
                <a:latin typeface="Canva Sans Bold"/>
              </a:rPr>
              <a:t>AI generated images</a:t>
            </a:r>
          </a:p>
        </p:txBody>
      </p:sp>
      <p:sp>
        <p:nvSpPr>
          <p:cNvPr name="AutoShape 79" id="79"/>
          <p:cNvSpPr/>
          <p:nvPr/>
        </p:nvSpPr>
        <p:spPr>
          <a:xfrm>
            <a:off x="10584915" y="2543282"/>
            <a:ext cx="594776" cy="0"/>
          </a:xfrm>
          <a:prstGeom prst="line">
            <a:avLst/>
          </a:prstGeom>
          <a:ln cap="flat" w="19050">
            <a:solidFill>
              <a:srgbClr val="000000">
                <a:alpha val="3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0" id="80"/>
          <p:cNvSpPr/>
          <p:nvPr/>
        </p:nvSpPr>
        <p:spPr>
          <a:xfrm flipV="true">
            <a:off x="10584915" y="2501968"/>
            <a:ext cx="0" cy="6190390"/>
          </a:xfrm>
          <a:prstGeom prst="line">
            <a:avLst/>
          </a:prstGeom>
          <a:ln cap="flat" w="19050">
            <a:solidFill>
              <a:srgbClr val="000000">
                <a:alpha val="2666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1" id="81"/>
          <p:cNvSpPr/>
          <p:nvPr/>
        </p:nvSpPr>
        <p:spPr>
          <a:xfrm flipH="true">
            <a:off x="9449038" y="8692359"/>
            <a:ext cx="1135876" cy="0"/>
          </a:xfrm>
          <a:prstGeom prst="line">
            <a:avLst/>
          </a:prstGeom>
          <a:ln cap="flat" w="19050">
            <a:solidFill>
              <a:srgbClr val="000000">
                <a:alpha val="2666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2" id="82"/>
          <p:cNvSpPr/>
          <p:nvPr/>
        </p:nvSpPr>
        <p:spPr>
          <a:xfrm flipH="true" flipV="true">
            <a:off x="10584915" y="1619543"/>
            <a:ext cx="0" cy="882426"/>
          </a:xfrm>
          <a:prstGeom prst="line">
            <a:avLst/>
          </a:prstGeom>
          <a:ln cap="flat" w="19050">
            <a:solidFill>
              <a:srgbClr val="000000">
                <a:alpha val="2666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3" id="83"/>
          <p:cNvSpPr/>
          <p:nvPr/>
        </p:nvSpPr>
        <p:spPr>
          <a:xfrm>
            <a:off x="13709776" y="1619543"/>
            <a:ext cx="0" cy="528386"/>
          </a:xfrm>
          <a:prstGeom prst="line">
            <a:avLst/>
          </a:prstGeom>
          <a:ln cap="flat" w="19050">
            <a:solidFill>
              <a:srgbClr val="000000">
                <a:alpha val="30980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4" id="84"/>
          <p:cNvSpPr/>
          <p:nvPr/>
        </p:nvSpPr>
        <p:spPr>
          <a:xfrm flipH="true">
            <a:off x="10584915" y="1610018"/>
            <a:ext cx="3124861" cy="0"/>
          </a:xfrm>
          <a:prstGeom prst="line">
            <a:avLst/>
          </a:prstGeom>
          <a:ln cap="flat" w="19050">
            <a:solidFill>
              <a:srgbClr val="000000">
                <a:alpha val="2666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5" id="85"/>
          <p:cNvSpPr/>
          <p:nvPr/>
        </p:nvSpPr>
        <p:spPr>
          <a:xfrm flipH="true">
            <a:off x="5759192" y="7528600"/>
            <a:ext cx="1190227" cy="0"/>
          </a:xfrm>
          <a:prstGeom prst="line">
            <a:avLst/>
          </a:prstGeom>
          <a:ln cap="flat" w="19050">
            <a:solidFill>
              <a:srgbClr val="000000">
                <a:alpha val="2666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6" id="86"/>
          <p:cNvSpPr/>
          <p:nvPr/>
        </p:nvSpPr>
        <p:spPr>
          <a:xfrm flipV="true">
            <a:off x="6949419" y="2595185"/>
            <a:ext cx="0" cy="4933415"/>
          </a:xfrm>
          <a:prstGeom prst="line">
            <a:avLst/>
          </a:prstGeom>
          <a:ln cap="flat" w="19050">
            <a:solidFill>
              <a:srgbClr val="000000">
                <a:alpha val="26667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7" id="87"/>
          <p:cNvSpPr/>
          <p:nvPr/>
        </p:nvSpPr>
        <p:spPr>
          <a:xfrm>
            <a:off x="6949419" y="2595185"/>
            <a:ext cx="1463324" cy="0"/>
          </a:xfrm>
          <a:prstGeom prst="line">
            <a:avLst/>
          </a:prstGeom>
          <a:ln cap="flat" w="19050">
            <a:solidFill>
              <a:srgbClr val="000000">
                <a:alpha val="30980"/>
              </a:srgbClr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8" id="88"/>
          <p:cNvGrpSpPr/>
          <p:nvPr/>
        </p:nvGrpSpPr>
        <p:grpSpPr>
          <a:xfrm rot="0">
            <a:off x="8501359" y="2162038"/>
            <a:ext cx="896254" cy="912630"/>
            <a:chOff x="0" y="0"/>
            <a:chExt cx="256829" cy="261522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256829" cy="261522"/>
            </a:xfrm>
            <a:custGeom>
              <a:avLst/>
              <a:gdLst/>
              <a:ahLst/>
              <a:cxnLst/>
              <a:rect r="r" b="b" t="t" l="l"/>
              <a:pathLst>
                <a:path h="261522" w="256829">
                  <a:moveTo>
                    <a:pt x="0" y="0"/>
                  </a:moveTo>
                  <a:lnTo>
                    <a:pt x="256829" y="0"/>
                  </a:lnTo>
                  <a:lnTo>
                    <a:pt x="256829" y="261522"/>
                  </a:lnTo>
                  <a:lnTo>
                    <a:pt x="0" y="261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D31"/>
              </a:solidFill>
              <a:prstDash val="solid"/>
              <a:miter/>
            </a:ln>
          </p:spPr>
        </p:sp>
        <p:sp>
          <p:nvSpPr>
            <p:cNvPr name="TextBox 90" id="90"/>
            <p:cNvSpPr txBox="true"/>
            <p:nvPr/>
          </p:nvSpPr>
          <p:spPr>
            <a:xfrm>
              <a:off x="0" y="-47625"/>
              <a:ext cx="256829" cy="309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4944328" y="6250856"/>
            <a:ext cx="905991" cy="922472"/>
            <a:chOff x="0" y="0"/>
            <a:chExt cx="259619" cy="264342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59619" cy="264342"/>
            </a:xfrm>
            <a:custGeom>
              <a:avLst/>
              <a:gdLst/>
              <a:ahLst/>
              <a:cxnLst/>
              <a:rect r="r" b="b" t="t" l="l"/>
              <a:pathLst>
                <a:path h="264342" w="259619">
                  <a:moveTo>
                    <a:pt x="0" y="0"/>
                  </a:moveTo>
                  <a:lnTo>
                    <a:pt x="259619" y="0"/>
                  </a:lnTo>
                  <a:lnTo>
                    <a:pt x="259619" y="264342"/>
                  </a:lnTo>
                  <a:lnTo>
                    <a:pt x="0" y="264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D31"/>
              </a:solidFill>
              <a:prstDash val="solid"/>
              <a:miter/>
            </a:ln>
          </p:spPr>
        </p:sp>
        <p:sp>
          <p:nvSpPr>
            <p:cNvPr name="TextBox 93" id="93"/>
            <p:cNvSpPr txBox="true"/>
            <p:nvPr/>
          </p:nvSpPr>
          <p:spPr>
            <a:xfrm>
              <a:off x="0" y="-47625"/>
              <a:ext cx="259619" cy="31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94" id="94"/>
          <p:cNvSpPr txBox="true"/>
          <p:nvPr/>
        </p:nvSpPr>
        <p:spPr>
          <a:xfrm rot="0">
            <a:off x="15643893" y="3018323"/>
            <a:ext cx="2169464" cy="6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4"/>
              </a:lnSpc>
            </a:pPr>
            <a:r>
              <a:rPr lang="en-US" sz="1960">
                <a:solidFill>
                  <a:srgbClr val="000000"/>
                </a:solidFill>
                <a:latin typeface="Canva Sans Bold"/>
              </a:rPr>
              <a:t>AI generated images</a:t>
            </a:r>
          </a:p>
        </p:txBody>
      </p:sp>
      <p:sp>
        <p:nvSpPr>
          <p:cNvPr name="Freeform 95" id="95"/>
          <p:cNvSpPr/>
          <p:nvPr/>
        </p:nvSpPr>
        <p:spPr>
          <a:xfrm flipH="false" flipV="false" rot="0">
            <a:off x="15643893" y="1872505"/>
            <a:ext cx="2143517" cy="1171909"/>
          </a:xfrm>
          <a:custGeom>
            <a:avLst/>
            <a:gdLst/>
            <a:ahLst/>
            <a:cxnLst/>
            <a:rect r="r" b="b" t="t" l="l"/>
            <a:pathLst>
              <a:path h="1171909" w="2143517">
                <a:moveTo>
                  <a:pt x="0" y="0"/>
                </a:moveTo>
                <a:lnTo>
                  <a:pt x="2143517" y="0"/>
                </a:lnTo>
                <a:lnTo>
                  <a:pt x="2143517" y="1171909"/>
                </a:lnTo>
                <a:lnTo>
                  <a:pt x="0" y="11719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1728"/>
            </a:stretch>
          </a:blipFill>
        </p:spPr>
      </p:sp>
      <p:grpSp>
        <p:nvGrpSpPr>
          <p:cNvPr name="Group 96" id="96"/>
          <p:cNvGrpSpPr/>
          <p:nvPr/>
        </p:nvGrpSpPr>
        <p:grpSpPr>
          <a:xfrm rot="0">
            <a:off x="16245694" y="2112271"/>
            <a:ext cx="905991" cy="922472"/>
            <a:chOff x="0" y="0"/>
            <a:chExt cx="259619" cy="264342"/>
          </a:xfrm>
        </p:grpSpPr>
        <p:sp>
          <p:nvSpPr>
            <p:cNvPr name="Freeform 97" id="97"/>
            <p:cNvSpPr/>
            <p:nvPr/>
          </p:nvSpPr>
          <p:spPr>
            <a:xfrm flipH="false" flipV="false" rot="0">
              <a:off x="0" y="0"/>
              <a:ext cx="259619" cy="264342"/>
            </a:xfrm>
            <a:custGeom>
              <a:avLst/>
              <a:gdLst/>
              <a:ahLst/>
              <a:cxnLst/>
              <a:rect r="r" b="b" t="t" l="l"/>
              <a:pathLst>
                <a:path h="264342" w="259619">
                  <a:moveTo>
                    <a:pt x="0" y="0"/>
                  </a:moveTo>
                  <a:lnTo>
                    <a:pt x="259619" y="0"/>
                  </a:lnTo>
                  <a:lnTo>
                    <a:pt x="259619" y="264342"/>
                  </a:lnTo>
                  <a:lnTo>
                    <a:pt x="0" y="2643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FFD31"/>
              </a:solidFill>
              <a:prstDash val="solid"/>
              <a:miter/>
            </a:ln>
          </p:spPr>
        </p:sp>
        <p:sp>
          <p:nvSpPr>
            <p:cNvPr name="TextBox 98" id="98"/>
            <p:cNvSpPr txBox="true"/>
            <p:nvPr/>
          </p:nvSpPr>
          <p:spPr>
            <a:xfrm>
              <a:off x="0" y="-47625"/>
              <a:ext cx="259619" cy="311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99" id="99"/>
          <p:cNvSpPr txBox="true"/>
          <p:nvPr/>
        </p:nvSpPr>
        <p:spPr>
          <a:xfrm rot="0">
            <a:off x="8849459" y="9746355"/>
            <a:ext cx="5337870" cy="46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2"/>
              </a:lnSpc>
            </a:pPr>
            <a:r>
              <a:rPr lang="en-US" sz="2701">
                <a:solidFill>
                  <a:srgbClr val="000000"/>
                </a:solidFill>
                <a:latin typeface="Canva Sans Bold"/>
              </a:rPr>
              <a:t>3 methods for image generation</a:t>
            </a:r>
          </a:p>
        </p:txBody>
      </p:sp>
      <p:sp>
        <p:nvSpPr>
          <p:cNvPr name="AutoShape 100" id="100"/>
          <p:cNvSpPr/>
          <p:nvPr/>
        </p:nvSpPr>
        <p:spPr>
          <a:xfrm flipV="true">
            <a:off x="14530136" y="9220157"/>
            <a:ext cx="0" cy="572254"/>
          </a:xfrm>
          <a:prstGeom prst="line">
            <a:avLst/>
          </a:prstGeom>
          <a:ln cap="flat" w="38100">
            <a:solidFill>
              <a:srgbClr val="000000">
                <a:alpha val="33725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1" id="101"/>
          <p:cNvSpPr/>
          <p:nvPr/>
        </p:nvSpPr>
        <p:spPr>
          <a:xfrm flipV="true">
            <a:off x="8225627" y="9782885"/>
            <a:ext cx="6298683" cy="9525"/>
          </a:xfrm>
          <a:prstGeom prst="line">
            <a:avLst/>
          </a:prstGeom>
          <a:ln cap="flat" w="38100">
            <a:solidFill>
              <a:srgbClr val="000000">
                <a:alpha val="32941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2" id="102"/>
          <p:cNvSpPr/>
          <p:nvPr/>
        </p:nvSpPr>
        <p:spPr>
          <a:xfrm flipV="true">
            <a:off x="8241049" y="9231252"/>
            <a:ext cx="0" cy="572254"/>
          </a:xfrm>
          <a:prstGeom prst="line">
            <a:avLst/>
          </a:prstGeom>
          <a:ln cap="flat" w="38100">
            <a:solidFill>
              <a:srgbClr val="000000">
                <a:alpha val="32941"/>
              </a:srgbClr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3" id="103"/>
          <p:cNvSpPr txBox="true"/>
          <p:nvPr/>
        </p:nvSpPr>
        <p:spPr>
          <a:xfrm rot="0">
            <a:off x="8666778" y="8879416"/>
            <a:ext cx="628204" cy="34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+500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8432736" y="9175797"/>
            <a:ext cx="1222215" cy="583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image dataset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11154235" y="3275882"/>
            <a:ext cx="1148890" cy="50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1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image dataset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12471772" y="3291969"/>
            <a:ext cx="1148890" cy="504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01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image dataset</a:t>
            </a:r>
          </a:p>
        </p:txBody>
      </p:sp>
      <p:grpSp>
        <p:nvGrpSpPr>
          <p:cNvPr name="Group 107" id="107"/>
          <p:cNvGrpSpPr/>
          <p:nvPr/>
        </p:nvGrpSpPr>
        <p:grpSpPr>
          <a:xfrm rot="5400000">
            <a:off x="5279651" y="5820261"/>
            <a:ext cx="353342" cy="353342"/>
            <a:chOff x="0" y="0"/>
            <a:chExt cx="812800" cy="81280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10" id="110"/>
          <p:cNvSpPr txBox="true"/>
          <p:nvPr/>
        </p:nvSpPr>
        <p:spPr>
          <a:xfrm rot="0">
            <a:off x="5179227" y="4928513"/>
            <a:ext cx="570603" cy="43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111" id="111"/>
          <p:cNvGrpSpPr/>
          <p:nvPr/>
        </p:nvGrpSpPr>
        <p:grpSpPr>
          <a:xfrm rot="0">
            <a:off x="4944328" y="4517921"/>
            <a:ext cx="1021564" cy="887421"/>
            <a:chOff x="0" y="0"/>
            <a:chExt cx="544244" cy="472779"/>
          </a:xfrm>
        </p:grpSpPr>
        <p:sp>
          <p:nvSpPr>
            <p:cNvPr name="Freeform 112" id="112"/>
            <p:cNvSpPr/>
            <p:nvPr/>
          </p:nvSpPr>
          <p:spPr>
            <a:xfrm flipH="false" flipV="false" rot="0">
              <a:off x="0" y="0"/>
              <a:ext cx="544244" cy="472779"/>
            </a:xfrm>
            <a:custGeom>
              <a:avLst/>
              <a:gdLst/>
              <a:ahLst/>
              <a:cxnLst/>
              <a:rect r="r" b="b" t="t" l="l"/>
              <a:pathLst>
                <a:path h="472779" w="544244">
                  <a:moveTo>
                    <a:pt x="0" y="0"/>
                  </a:moveTo>
                  <a:lnTo>
                    <a:pt x="544244" y="0"/>
                  </a:lnTo>
                  <a:lnTo>
                    <a:pt x="544244" y="472779"/>
                  </a:lnTo>
                  <a:lnTo>
                    <a:pt x="0" y="4727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3" id="113"/>
            <p:cNvSpPr txBox="true"/>
            <p:nvPr/>
          </p:nvSpPr>
          <p:spPr>
            <a:xfrm>
              <a:off x="0" y="-47625"/>
              <a:ext cx="544244" cy="52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14" id="114"/>
          <p:cNvSpPr txBox="true"/>
          <p:nvPr/>
        </p:nvSpPr>
        <p:spPr>
          <a:xfrm rot="0">
            <a:off x="5163385" y="4892412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115" id="115"/>
          <p:cNvGrpSpPr/>
          <p:nvPr/>
        </p:nvGrpSpPr>
        <p:grpSpPr>
          <a:xfrm rot="0">
            <a:off x="4932266" y="4413305"/>
            <a:ext cx="1064525" cy="1046375"/>
            <a:chOff x="0" y="0"/>
            <a:chExt cx="221611" cy="217833"/>
          </a:xfrm>
        </p:grpSpPr>
        <p:sp>
          <p:nvSpPr>
            <p:cNvPr name="Freeform 116" id="116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FF66C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7" id="117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18" id="118"/>
          <p:cNvSpPr txBox="true"/>
          <p:nvPr/>
        </p:nvSpPr>
        <p:spPr>
          <a:xfrm rot="0">
            <a:off x="5142404" y="4653212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sp>
        <p:nvSpPr>
          <p:cNvPr name="TextBox 119" id="119"/>
          <p:cNvSpPr txBox="true"/>
          <p:nvPr/>
        </p:nvSpPr>
        <p:spPr>
          <a:xfrm rot="0">
            <a:off x="11479576" y="4949306"/>
            <a:ext cx="570603" cy="43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120" id="120"/>
          <p:cNvGrpSpPr/>
          <p:nvPr/>
        </p:nvGrpSpPr>
        <p:grpSpPr>
          <a:xfrm rot="0">
            <a:off x="11244677" y="4538715"/>
            <a:ext cx="1021564" cy="887421"/>
            <a:chOff x="0" y="0"/>
            <a:chExt cx="544244" cy="472779"/>
          </a:xfrm>
        </p:grpSpPr>
        <p:sp>
          <p:nvSpPr>
            <p:cNvPr name="Freeform 121" id="121"/>
            <p:cNvSpPr/>
            <p:nvPr/>
          </p:nvSpPr>
          <p:spPr>
            <a:xfrm flipH="false" flipV="false" rot="0">
              <a:off x="0" y="0"/>
              <a:ext cx="544244" cy="472779"/>
            </a:xfrm>
            <a:custGeom>
              <a:avLst/>
              <a:gdLst/>
              <a:ahLst/>
              <a:cxnLst/>
              <a:rect r="r" b="b" t="t" l="l"/>
              <a:pathLst>
                <a:path h="472779" w="544244">
                  <a:moveTo>
                    <a:pt x="0" y="0"/>
                  </a:moveTo>
                  <a:lnTo>
                    <a:pt x="544244" y="0"/>
                  </a:lnTo>
                  <a:lnTo>
                    <a:pt x="544244" y="472779"/>
                  </a:lnTo>
                  <a:lnTo>
                    <a:pt x="0" y="4727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2" id="122"/>
            <p:cNvSpPr txBox="true"/>
            <p:nvPr/>
          </p:nvSpPr>
          <p:spPr>
            <a:xfrm>
              <a:off x="0" y="-47625"/>
              <a:ext cx="544244" cy="52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23" id="123"/>
          <p:cNvSpPr txBox="true"/>
          <p:nvPr/>
        </p:nvSpPr>
        <p:spPr>
          <a:xfrm rot="0">
            <a:off x="11463734" y="4913205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124" id="124"/>
          <p:cNvGrpSpPr/>
          <p:nvPr/>
        </p:nvGrpSpPr>
        <p:grpSpPr>
          <a:xfrm rot="0">
            <a:off x="11232615" y="4434098"/>
            <a:ext cx="1064525" cy="1046375"/>
            <a:chOff x="0" y="0"/>
            <a:chExt cx="221611" cy="217833"/>
          </a:xfrm>
        </p:grpSpPr>
        <p:sp>
          <p:nvSpPr>
            <p:cNvPr name="Freeform 125" id="125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C1FF7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6" id="126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27" id="127"/>
          <p:cNvSpPr txBox="true"/>
          <p:nvPr/>
        </p:nvSpPr>
        <p:spPr>
          <a:xfrm rot="0">
            <a:off x="11316936" y="5477436"/>
            <a:ext cx="823488" cy="340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GAN</a:t>
            </a:r>
          </a:p>
        </p:txBody>
      </p:sp>
      <p:sp>
        <p:nvSpPr>
          <p:cNvPr name="TextBox 128" id="128"/>
          <p:cNvSpPr txBox="true"/>
          <p:nvPr/>
        </p:nvSpPr>
        <p:spPr>
          <a:xfrm rot="0">
            <a:off x="11463734" y="4675088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sp>
        <p:nvSpPr>
          <p:cNvPr name="TextBox 129" id="129"/>
          <p:cNvSpPr txBox="true"/>
          <p:nvPr/>
        </p:nvSpPr>
        <p:spPr>
          <a:xfrm rot="0">
            <a:off x="13487076" y="4928513"/>
            <a:ext cx="570603" cy="43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130" id="130"/>
          <p:cNvGrpSpPr/>
          <p:nvPr/>
        </p:nvGrpSpPr>
        <p:grpSpPr>
          <a:xfrm rot="0">
            <a:off x="13252177" y="4517921"/>
            <a:ext cx="1021564" cy="887421"/>
            <a:chOff x="0" y="0"/>
            <a:chExt cx="544244" cy="472779"/>
          </a:xfrm>
        </p:grpSpPr>
        <p:sp>
          <p:nvSpPr>
            <p:cNvPr name="Freeform 131" id="131"/>
            <p:cNvSpPr/>
            <p:nvPr/>
          </p:nvSpPr>
          <p:spPr>
            <a:xfrm flipH="false" flipV="false" rot="0">
              <a:off x="0" y="0"/>
              <a:ext cx="544244" cy="472779"/>
            </a:xfrm>
            <a:custGeom>
              <a:avLst/>
              <a:gdLst/>
              <a:ahLst/>
              <a:cxnLst/>
              <a:rect r="r" b="b" t="t" l="l"/>
              <a:pathLst>
                <a:path h="472779" w="544244">
                  <a:moveTo>
                    <a:pt x="0" y="0"/>
                  </a:moveTo>
                  <a:lnTo>
                    <a:pt x="544244" y="0"/>
                  </a:lnTo>
                  <a:lnTo>
                    <a:pt x="544244" y="472779"/>
                  </a:lnTo>
                  <a:lnTo>
                    <a:pt x="0" y="4727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2" id="132"/>
            <p:cNvSpPr txBox="true"/>
            <p:nvPr/>
          </p:nvSpPr>
          <p:spPr>
            <a:xfrm>
              <a:off x="0" y="-47625"/>
              <a:ext cx="544244" cy="52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33" id="133"/>
          <p:cNvSpPr txBox="true"/>
          <p:nvPr/>
        </p:nvSpPr>
        <p:spPr>
          <a:xfrm rot="0">
            <a:off x="13471234" y="4892412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134" id="134"/>
          <p:cNvGrpSpPr/>
          <p:nvPr/>
        </p:nvGrpSpPr>
        <p:grpSpPr>
          <a:xfrm rot="0">
            <a:off x="13240115" y="4413305"/>
            <a:ext cx="1064525" cy="1046375"/>
            <a:chOff x="0" y="0"/>
            <a:chExt cx="221611" cy="217833"/>
          </a:xfrm>
        </p:grpSpPr>
        <p:sp>
          <p:nvSpPr>
            <p:cNvPr name="Freeform 135" id="135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C1FF72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6" id="136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37" id="137"/>
          <p:cNvSpPr txBox="true"/>
          <p:nvPr/>
        </p:nvSpPr>
        <p:spPr>
          <a:xfrm rot="0">
            <a:off x="13471234" y="4654294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12812691" y="5425179"/>
            <a:ext cx="2001898" cy="683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Cycle </a:t>
            </a:r>
          </a:p>
          <a:p>
            <a:pPr algn="ctr">
              <a:lnSpc>
                <a:spcPts val="2743"/>
              </a:lnSpc>
            </a:pPr>
            <a:r>
              <a:rPr lang="en-US" sz="1959">
                <a:solidFill>
                  <a:srgbClr val="000000"/>
                </a:solidFill>
                <a:latin typeface="Canva Sans Bold"/>
              </a:rPr>
              <a:t>GAN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16449397" y="4887028"/>
            <a:ext cx="570603" cy="439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2570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140" id="140"/>
          <p:cNvGrpSpPr/>
          <p:nvPr/>
        </p:nvGrpSpPr>
        <p:grpSpPr>
          <a:xfrm rot="0">
            <a:off x="16214499" y="4476436"/>
            <a:ext cx="1021564" cy="887421"/>
            <a:chOff x="0" y="0"/>
            <a:chExt cx="544244" cy="472779"/>
          </a:xfrm>
        </p:grpSpPr>
        <p:sp>
          <p:nvSpPr>
            <p:cNvPr name="Freeform 141" id="141"/>
            <p:cNvSpPr/>
            <p:nvPr/>
          </p:nvSpPr>
          <p:spPr>
            <a:xfrm flipH="false" flipV="false" rot="0">
              <a:off x="0" y="0"/>
              <a:ext cx="544244" cy="472779"/>
            </a:xfrm>
            <a:custGeom>
              <a:avLst/>
              <a:gdLst/>
              <a:ahLst/>
              <a:cxnLst/>
              <a:rect r="r" b="b" t="t" l="l"/>
              <a:pathLst>
                <a:path h="472779" w="544244">
                  <a:moveTo>
                    <a:pt x="0" y="0"/>
                  </a:moveTo>
                  <a:lnTo>
                    <a:pt x="544244" y="0"/>
                  </a:lnTo>
                  <a:lnTo>
                    <a:pt x="544244" y="472779"/>
                  </a:lnTo>
                  <a:lnTo>
                    <a:pt x="0" y="472779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2" id="142"/>
            <p:cNvSpPr txBox="true"/>
            <p:nvPr/>
          </p:nvSpPr>
          <p:spPr>
            <a:xfrm>
              <a:off x="0" y="-47625"/>
              <a:ext cx="544244" cy="520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43" id="143"/>
          <p:cNvSpPr txBox="true"/>
          <p:nvPr/>
        </p:nvSpPr>
        <p:spPr>
          <a:xfrm rot="0">
            <a:off x="16433555" y="4850927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144" id="144"/>
          <p:cNvGrpSpPr/>
          <p:nvPr/>
        </p:nvGrpSpPr>
        <p:grpSpPr>
          <a:xfrm rot="0">
            <a:off x="16202436" y="4371820"/>
            <a:ext cx="1064525" cy="1046375"/>
            <a:chOff x="0" y="0"/>
            <a:chExt cx="221611" cy="217833"/>
          </a:xfrm>
        </p:grpSpPr>
        <p:sp>
          <p:nvSpPr>
            <p:cNvPr name="Freeform 145" id="145"/>
            <p:cNvSpPr/>
            <p:nvPr/>
          </p:nvSpPr>
          <p:spPr>
            <a:xfrm flipH="false" flipV="false" rot="0">
              <a:off x="0" y="0"/>
              <a:ext cx="221611" cy="217833"/>
            </a:xfrm>
            <a:custGeom>
              <a:avLst/>
              <a:gdLst/>
              <a:ahLst/>
              <a:cxnLst/>
              <a:rect r="r" b="b" t="t" l="l"/>
              <a:pathLst>
                <a:path h="217833" w="221611">
                  <a:moveTo>
                    <a:pt x="0" y="0"/>
                  </a:moveTo>
                  <a:lnTo>
                    <a:pt x="221611" y="0"/>
                  </a:lnTo>
                  <a:lnTo>
                    <a:pt x="221611" y="217833"/>
                  </a:lnTo>
                  <a:lnTo>
                    <a:pt x="0" y="217833"/>
                  </a:lnTo>
                  <a:close/>
                </a:path>
              </a:pathLst>
            </a:custGeom>
            <a:solidFill>
              <a:srgbClr val="FFDE59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6" id="146"/>
            <p:cNvSpPr txBox="true"/>
            <p:nvPr/>
          </p:nvSpPr>
          <p:spPr>
            <a:xfrm>
              <a:off x="0" y="-47625"/>
              <a:ext cx="221611" cy="265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TextBox 147" id="147"/>
          <p:cNvSpPr txBox="true"/>
          <p:nvPr/>
        </p:nvSpPr>
        <p:spPr>
          <a:xfrm rot="0">
            <a:off x="16412575" y="4611727"/>
            <a:ext cx="625413" cy="475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</a:pPr>
            <a:r>
              <a:rPr lang="en-US" sz="2817">
                <a:solidFill>
                  <a:srgbClr val="000000"/>
                </a:solidFill>
                <a:latin typeface="Canva Sans Bold"/>
              </a:rPr>
              <a:t>AI</a:t>
            </a:r>
          </a:p>
        </p:txBody>
      </p:sp>
      <p:grpSp>
        <p:nvGrpSpPr>
          <p:cNvPr name="Group 148" id="148"/>
          <p:cNvGrpSpPr/>
          <p:nvPr/>
        </p:nvGrpSpPr>
        <p:grpSpPr>
          <a:xfrm rot="5400000">
            <a:off x="8774293" y="4801014"/>
            <a:ext cx="362822" cy="362822"/>
            <a:chOff x="0" y="0"/>
            <a:chExt cx="812800" cy="812800"/>
          </a:xfrm>
        </p:grpSpPr>
        <p:sp>
          <p:nvSpPr>
            <p:cNvPr name="Freeform 149" id="1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0" id="150"/>
            <p:cNvSpPr txBox="true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58"/>
                </a:lnSpc>
              </a:pPr>
            </a:p>
          </p:txBody>
        </p:sp>
      </p:grpSp>
      <p:sp>
        <p:nvSpPr>
          <p:cNvPr name="Freeform 151" id="151"/>
          <p:cNvSpPr/>
          <p:nvPr/>
        </p:nvSpPr>
        <p:spPr>
          <a:xfrm flipH="false" flipV="false" rot="0">
            <a:off x="10722628" y="7946241"/>
            <a:ext cx="2143517" cy="965337"/>
          </a:xfrm>
          <a:custGeom>
            <a:avLst/>
            <a:gdLst/>
            <a:ahLst/>
            <a:cxnLst/>
            <a:rect r="r" b="b" t="t" l="l"/>
            <a:pathLst>
              <a:path h="965337" w="2143517">
                <a:moveTo>
                  <a:pt x="0" y="0"/>
                </a:moveTo>
                <a:lnTo>
                  <a:pt x="2143516" y="0"/>
                </a:lnTo>
                <a:lnTo>
                  <a:pt x="2143516" y="965337"/>
                </a:lnTo>
                <a:lnTo>
                  <a:pt x="0" y="9653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707" r="0" b="-26069"/>
            </a:stretch>
          </a:blipFill>
        </p:spPr>
      </p:sp>
      <p:sp>
        <p:nvSpPr>
          <p:cNvPr name="Freeform 152" id="152"/>
          <p:cNvSpPr/>
          <p:nvPr/>
        </p:nvSpPr>
        <p:spPr>
          <a:xfrm flipH="false" flipV="false" rot="0">
            <a:off x="12812691" y="7948787"/>
            <a:ext cx="2143517" cy="965337"/>
          </a:xfrm>
          <a:custGeom>
            <a:avLst/>
            <a:gdLst/>
            <a:ahLst/>
            <a:cxnLst/>
            <a:rect r="r" b="b" t="t" l="l"/>
            <a:pathLst>
              <a:path h="965337" w="2143517">
                <a:moveTo>
                  <a:pt x="0" y="0"/>
                </a:moveTo>
                <a:lnTo>
                  <a:pt x="2143517" y="0"/>
                </a:lnTo>
                <a:lnTo>
                  <a:pt x="2143517" y="965338"/>
                </a:lnTo>
                <a:lnTo>
                  <a:pt x="0" y="965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1707" r="0" b="-2606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DAGEhHr07H8</dc:identifier>
  <dcterms:modified xsi:type="dcterms:W3CDTF">2011-08-01T06:04:30Z</dcterms:modified>
  <cp:revision>1</cp:revision>
  <dc:title>profile</dc:title>
</cp:coreProperties>
</file>